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
  </p:notesMasterIdLst>
  <p:sldIdLst>
    <p:sldId id="256" r:id="rId2"/>
  </p:sldIdLst>
  <p:sldSz cx="21602700" cy="32397700"/>
  <p:notesSz cx="6858000" cy="9144000"/>
  <p:embeddedFontLst>
    <p:embeddedFont>
      <p:font typeface="Canva Sans" panose="020B0503030501040103" pitchFamily="34" charset="0"/>
      <p:regular r:id="rId4"/>
    </p:embeddedFont>
    <p:embeddedFont>
      <p:font typeface="Canva Sans Bold" panose="020B0803030501040103" pitchFamily="34" charset="0"/>
      <p:regular r:id="rId5"/>
      <p:bold r:id="rId6"/>
    </p:embeddedFont>
    <p:embeddedFont>
      <p:font typeface="Canva Sans Bold Italics" panose="020B0803030501040103" pitchFamily="34" charset="0"/>
      <p:regular r:id="rId7"/>
      <p:bold r:id="rId8"/>
      <p:italic r:id="rId9"/>
      <p:boldItalic r:id="rId10"/>
    </p:embeddedFont>
    <p:embeddedFont>
      <p:font typeface="Genty Sans" pitchFamily="2" charset="77"/>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13" autoAdjust="0"/>
  </p:normalViewPr>
  <p:slideViewPr>
    <p:cSldViewPr>
      <p:cViewPr>
        <p:scale>
          <a:sx n="49" d="100"/>
          <a:sy n="49" d="100"/>
        </p:scale>
        <p:origin x="1440" y="4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827C25-66F1-2A47-8E18-4AA589F3EB76}" type="datetimeFigureOut">
              <a:rPr lang="pt-BR" smtClean="0"/>
              <a:t>12/08/2025</a:t>
            </a:fld>
            <a:endParaRPr lang="pt-BR"/>
          </a:p>
        </p:txBody>
      </p:sp>
      <p:sp>
        <p:nvSpPr>
          <p:cNvPr id="4" name="Espaço Reservado para Imagem de Slide 3"/>
          <p:cNvSpPr>
            <a:spLocks noGrp="1" noRot="1" noChangeAspect="1"/>
          </p:cNvSpPr>
          <p:nvPr>
            <p:ph type="sldImg" idx="2"/>
          </p:nvPr>
        </p:nvSpPr>
        <p:spPr>
          <a:xfrm>
            <a:off x="2400300" y="1143000"/>
            <a:ext cx="2057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3C9346-A4D8-4849-A778-D247D1FB9268}" type="slidenum">
              <a:rPr lang="pt-BR" smtClean="0"/>
              <a:t>‹nº›</a:t>
            </a:fld>
            <a:endParaRPr lang="pt-BR"/>
          </a:p>
        </p:txBody>
      </p:sp>
    </p:spTree>
    <p:extLst>
      <p:ext uri="{BB962C8B-B14F-4D97-AF65-F5344CB8AC3E}">
        <p14:creationId xmlns:p14="http://schemas.microsoft.com/office/powerpoint/2010/main" val="1042442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73C9346-A4D8-4849-A778-D247D1FB9268}" type="slidenum">
              <a:rPr lang="pt-BR" smtClean="0"/>
              <a:t>1</a:t>
            </a:fld>
            <a:endParaRPr lang="pt-BR"/>
          </a:p>
        </p:txBody>
      </p:sp>
    </p:spTree>
    <p:extLst>
      <p:ext uri="{BB962C8B-B14F-4D97-AF65-F5344CB8AC3E}">
        <p14:creationId xmlns:p14="http://schemas.microsoft.com/office/powerpoint/2010/main" val="2483009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300820"/>
            <a:ext cx="21600000" cy="1713674"/>
            <a:chOff x="0" y="0"/>
            <a:chExt cx="4146939" cy="329005"/>
          </a:xfrm>
        </p:grpSpPr>
        <p:sp>
          <p:nvSpPr>
            <p:cNvPr id="3" name="Freeform 3"/>
            <p:cNvSpPr/>
            <p:nvPr/>
          </p:nvSpPr>
          <p:spPr>
            <a:xfrm>
              <a:off x="0" y="0"/>
              <a:ext cx="4146939" cy="329005"/>
            </a:xfrm>
            <a:custGeom>
              <a:avLst/>
              <a:gdLst/>
              <a:ahLst/>
              <a:cxnLst/>
              <a:rect l="l" t="t" r="r" b="b"/>
              <a:pathLst>
                <a:path w="4146939" h="329005">
                  <a:moveTo>
                    <a:pt x="0" y="0"/>
                  </a:moveTo>
                  <a:lnTo>
                    <a:pt x="4146939" y="0"/>
                  </a:lnTo>
                  <a:lnTo>
                    <a:pt x="4146939" y="329005"/>
                  </a:lnTo>
                  <a:lnTo>
                    <a:pt x="0" y="329005"/>
                  </a:lnTo>
                  <a:close/>
                </a:path>
              </a:pathLst>
            </a:custGeom>
            <a:solidFill>
              <a:srgbClr val="7ED957">
                <a:alpha val="16863"/>
              </a:srgbClr>
            </a:solidFill>
          </p:spPr>
          <p:txBody>
            <a:bodyPr/>
            <a:lstStyle/>
            <a:p>
              <a:endParaRPr lang="pt-BR"/>
            </a:p>
          </p:txBody>
        </p:sp>
        <p:sp>
          <p:nvSpPr>
            <p:cNvPr id="4" name="TextBox 4"/>
            <p:cNvSpPr txBox="1"/>
            <p:nvPr/>
          </p:nvSpPr>
          <p:spPr>
            <a:xfrm>
              <a:off x="0" y="-38100"/>
              <a:ext cx="4146939" cy="367105"/>
            </a:xfrm>
            <a:prstGeom prst="rect">
              <a:avLst/>
            </a:prstGeom>
          </p:spPr>
          <p:txBody>
            <a:bodyPr lIns="23333" tIns="23333" rIns="23333" bIns="23333" rtlCol="0" anchor="ctr"/>
            <a:lstStyle/>
            <a:p>
              <a:pPr algn="ctr">
                <a:lnSpc>
                  <a:spcPts val="2314"/>
                </a:lnSpc>
                <a:spcBef>
                  <a:spcPct val="0"/>
                </a:spcBef>
              </a:pPr>
              <a:endParaRPr/>
            </a:p>
          </p:txBody>
        </p:sp>
      </p:grpSp>
      <p:grpSp>
        <p:nvGrpSpPr>
          <p:cNvPr id="5" name="Group 5"/>
          <p:cNvGrpSpPr/>
          <p:nvPr/>
        </p:nvGrpSpPr>
        <p:grpSpPr>
          <a:xfrm>
            <a:off x="0" y="0"/>
            <a:ext cx="21600000" cy="5681407"/>
            <a:chOff x="0" y="0"/>
            <a:chExt cx="2991289" cy="786793"/>
          </a:xfrm>
        </p:grpSpPr>
        <p:sp>
          <p:nvSpPr>
            <p:cNvPr id="6" name="Freeform 6"/>
            <p:cNvSpPr/>
            <p:nvPr/>
          </p:nvSpPr>
          <p:spPr>
            <a:xfrm>
              <a:off x="0" y="0"/>
              <a:ext cx="2991289" cy="786793"/>
            </a:xfrm>
            <a:custGeom>
              <a:avLst/>
              <a:gdLst/>
              <a:ahLst/>
              <a:cxnLst/>
              <a:rect l="l" t="t" r="r" b="b"/>
              <a:pathLst>
                <a:path w="2991289" h="786793">
                  <a:moveTo>
                    <a:pt x="0" y="0"/>
                  </a:moveTo>
                  <a:lnTo>
                    <a:pt x="2991289" y="0"/>
                  </a:lnTo>
                  <a:lnTo>
                    <a:pt x="2991289" y="786793"/>
                  </a:lnTo>
                  <a:lnTo>
                    <a:pt x="0" y="786793"/>
                  </a:lnTo>
                  <a:close/>
                </a:path>
              </a:pathLst>
            </a:custGeom>
            <a:solidFill>
              <a:srgbClr val="0A4232"/>
            </a:solidFill>
          </p:spPr>
          <p:txBody>
            <a:bodyPr/>
            <a:lstStyle/>
            <a:p>
              <a:endParaRPr lang="pt-BR"/>
            </a:p>
          </p:txBody>
        </p:sp>
        <p:sp>
          <p:nvSpPr>
            <p:cNvPr id="7" name="TextBox 7"/>
            <p:cNvSpPr txBox="1"/>
            <p:nvPr/>
          </p:nvSpPr>
          <p:spPr>
            <a:xfrm>
              <a:off x="0" y="-76200"/>
              <a:ext cx="2991289" cy="862993"/>
            </a:xfrm>
            <a:prstGeom prst="rect">
              <a:avLst/>
            </a:prstGeom>
          </p:spPr>
          <p:txBody>
            <a:bodyPr lIns="131462" tIns="131462" rIns="131462" bIns="131462" rtlCol="0" anchor="ctr"/>
            <a:lstStyle/>
            <a:p>
              <a:pPr algn="ctr">
                <a:lnSpc>
                  <a:spcPts val="4347"/>
                </a:lnSpc>
              </a:pPr>
              <a:endParaRPr/>
            </a:p>
          </p:txBody>
        </p:sp>
      </p:grpSp>
      <p:sp>
        <p:nvSpPr>
          <p:cNvPr id="8" name="Freeform 8"/>
          <p:cNvSpPr/>
          <p:nvPr/>
        </p:nvSpPr>
        <p:spPr>
          <a:xfrm flipH="1">
            <a:off x="-54000" y="3527923"/>
            <a:ext cx="21656700" cy="2572584"/>
          </a:xfrm>
          <a:custGeom>
            <a:avLst/>
            <a:gdLst/>
            <a:ahLst/>
            <a:cxnLst/>
            <a:rect l="l" t="t" r="r" b="b"/>
            <a:pathLst>
              <a:path w="23974037" h="2572584">
                <a:moveTo>
                  <a:pt x="23974037" y="0"/>
                </a:moveTo>
                <a:lnTo>
                  <a:pt x="0" y="0"/>
                </a:lnTo>
                <a:lnTo>
                  <a:pt x="0" y="2572584"/>
                </a:lnTo>
                <a:lnTo>
                  <a:pt x="23974037" y="2572584"/>
                </a:lnTo>
                <a:lnTo>
                  <a:pt x="23974037"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t-BR"/>
          </a:p>
        </p:txBody>
      </p:sp>
      <p:sp>
        <p:nvSpPr>
          <p:cNvPr id="9" name="Freeform 9"/>
          <p:cNvSpPr/>
          <p:nvPr/>
        </p:nvSpPr>
        <p:spPr>
          <a:xfrm>
            <a:off x="-252063" y="-352784"/>
            <a:ext cx="8852819" cy="6323442"/>
          </a:xfrm>
          <a:custGeom>
            <a:avLst/>
            <a:gdLst/>
            <a:ahLst/>
            <a:cxnLst/>
            <a:rect l="l" t="t" r="r" b="b"/>
            <a:pathLst>
              <a:path w="8852819" h="6323442">
                <a:moveTo>
                  <a:pt x="0" y="0"/>
                </a:moveTo>
                <a:lnTo>
                  <a:pt x="8852818" y="0"/>
                </a:lnTo>
                <a:lnTo>
                  <a:pt x="8852818" y="6323442"/>
                </a:lnTo>
                <a:lnTo>
                  <a:pt x="0" y="6323442"/>
                </a:lnTo>
                <a:lnTo>
                  <a:pt x="0" y="0"/>
                </a:lnTo>
                <a:close/>
              </a:path>
            </a:pathLst>
          </a:custGeom>
          <a:blipFill>
            <a:blip r:embed="rId5"/>
            <a:stretch>
              <a:fillRect/>
            </a:stretch>
          </a:blipFill>
        </p:spPr>
        <p:txBody>
          <a:bodyPr/>
          <a:lstStyle/>
          <a:p>
            <a:endParaRPr lang="pt-BR"/>
          </a:p>
        </p:txBody>
      </p:sp>
      <p:sp>
        <p:nvSpPr>
          <p:cNvPr id="10" name="TextBox 10"/>
          <p:cNvSpPr txBox="1"/>
          <p:nvPr/>
        </p:nvSpPr>
        <p:spPr>
          <a:xfrm>
            <a:off x="13306346" y="11718967"/>
            <a:ext cx="5383417" cy="938491"/>
          </a:xfrm>
          <a:prstGeom prst="rect">
            <a:avLst/>
          </a:prstGeom>
        </p:spPr>
        <p:txBody>
          <a:bodyPr lIns="0" tIns="0" rIns="0" bIns="0" rtlCol="0" anchor="t">
            <a:spAutoFit/>
          </a:bodyPr>
          <a:lstStyle/>
          <a:p>
            <a:pPr algn="ctr">
              <a:lnSpc>
                <a:spcPts val="7636"/>
              </a:lnSpc>
            </a:pPr>
            <a:r>
              <a:rPr lang="en-US" sz="5454">
                <a:solidFill>
                  <a:srgbClr val="FFFFFF"/>
                </a:solidFill>
                <a:latin typeface="Genty Sans"/>
                <a:ea typeface="Genty Sans"/>
                <a:cs typeface="Genty Sans"/>
                <a:sym typeface="Genty Sans"/>
              </a:rPr>
              <a:t>Methodology</a:t>
            </a:r>
          </a:p>
        </p:txBody>
      </p:sp>
      <p:sp>
        <p:nvSpPr>
          <p:cNvPr id="11" name="TextBox 11"/>
          <p:cNvSpPr txBox="1"/>
          <p:nvPr/>
        </p:nvSpPr>
        <p:spPr>
          <a:xfrm>
            <a:off x="3364209" y="7141655"/>
            <a:ext cx="5383417" cy="938491"/>
          </a:xfrm>
          <a:prstGeom prst="rect">
            <a:avLst/>
          </a:prstGeom>
        </p:spPr>
        <p:txBody>
          <a:bodyPr lIns="0" tIns="0" rIns="0" bIns="0" rtlCol="0" anchor="t">
            <a:spAutoFit/>
          </a:bodyPr>
          <a:lstStyle/>
          <a:p>
            <a:pPr algn="ctr">
              <a:lnSpc>
                <a:spcPts val="7636"/>
              </a:lnSpc>
            </a:pPr>
            <a:r>
              <a:rPr lang="en-US" sz="5454">
                <a:solidFill>
                  <a:srgbClr val="FFFFFF"/>
                </a:solidFill>
                <a:latin typeface="Genty Sans"/>
                <a:ea typeface="Genty Sans"/>
                <a:cs typeface="Genty Sans"/>
                <a:sym typeface="Genty Sans"/>
              </a:rPr>
              <a:t>Introduction</a:t>
            </a:r>
          </a:p>
        </p:txBody>
      </p:sp>
      <p:grpSp>
        <p:nvGrpSpPr>
          <p:cNvPr id="12" name="Group 12"/>
          <p:cNvGrpSpPr/>
          <p:nvPr/>
        </p:nvGrpSpPr>
        <p:grpSpPr>
          <a:xfrm>
            <a:off x="594087" y="7988177"/>
            <a:ext cx="10108692" cy="3730791"/>
            <a:chOff x="0" y="0"/>
            <a:chExt cx="1062530" cy="392145"/>
          </a:xfrm>
        </p:grpSpPr>
        <p:sp>
          <p:nvSpPr>
            <p:cNvPr id="13" name="Freeform 13"/>
            <p:cNvSpPr/>
            <p:nvPr/>
          </p:nvSpPr>
          <p:spPr>
            <a:xfrm>
              <a:off x="0" y="0"/>
              <a:ext cx="1062530" cy="392145"/>
            </a:xfrm>
            <a:custGeom>
              <a:avLst/>
              <a:gdLst/>
              <a:ahLst/>
              <a:cxnLst/>
              <a:rect l="l" t="t" r="r" b="b"/>
              <a:pathLst>
                <a:path w="1062530" h="392145">
                  <a:moveTo>
                    <a:pt x="0" y="0"/>
                  </a:moveTo>
                  <a:lnTo>
                    <a:pt x="1062530" y="0"/>
                  </a:lnTo>
                  <a:lnTo>
                    <a:pt x="1062530" y="392145"/>
                  </a:lnTo>
                  <a:lnTo>
                    <a:pt x="0" y="392145"/>
                  </a:lnTo>
                  <a:close/>
                </a:path>
              </a:pathLst>
            </a:custGeom>
            <a:solidFill>
              <a:srgbClr val="7ED957">
                <a:alpha val="11765"/>
              </a:srgbClr>
            </a:solidFill>
          </p:spPr>
          <p:txBody>
            <a:bodyPr/>
            <a:lstStyle/>
            <a:p>
              <a:endParaRPr lang="pt-BR"/>
            </a:p>
          </p:txBody>
        </p:sp>
        <p:sp>
          <p:nvSpPr>
            <p:cNvPr id="14" name="TextBox 14"/>
            <p:cNvSpPr txBox="1"/>
            <p:nvPr/>
          </p:nvSpPr>
          <p:spPr>
            <a:xfrm>
              <a:off x="0" y="-38100"/>
              <a:ext cx="1062530" cy="430245"/>
            </a:xfrm>
            <a:prstGeom prst="rect">
              <a:avLst/>
            </a:prstGeom>
          </p:spPr>
          <p:txBody>
            <a:bodyPr lIns="23333" tIns="23333" rIns="23333" bIns="23333" rtlCol="0" anchor="ctr"/>
            <a:lstStyle/>
            <a:p>
              <a:pPr algn="ctr">
                <a:lnSpc>
                  <a:spcPts val="2314"/>
                </a:lnSpc>
                <a:spcBef>
                  <a:spcPct val="0"/>
                </a:spcBef>
              </a:pPr>
              <a:endParaRPr/>
            </a:p>
          </p:txBody>
        </p:sp>
      </p:grpSp>
      <p:grpSp>
        <p:nvGrpSpPr>
          <p:cNvPr id="15" name="Group 15"/>
          <p:cNvGrpSpPr/>
          <p:nvPr/>
        </p:nvGrpSpPr>
        <p:grpSpPr>
          <a:xfrm>
            <a:off x="2038131" y="6811925"/>
            <a:ext cx="7014300" cy="1519775"/>
            <a:chOff x="0" y="-38100"/>
            <a:chExt cx="751545" cy="238359"/>
          </a:xfrm>
        </p:grpSpPr>
        <p:sp>
          <p:nvSpPr>
            <p:cNvPr id="16" name="Freeform 16"/>
            <p:cNvSpPr/>
            <p:nvPr/>
          </p:nvSpPr>
          <p:spPr>
            <a:xfrm>
              <a:off x="0" y="0"/>
              <a:ext cx="750197" cy="200259"/>
            </a:xfrm>
            <a:custGeom>
              <a:avLst/>
              <a:gdLst/>
              <a:ahLst/>
              <a:cxnLst/>
              <a:rect l="l" t="t" r="r" b="b"/>
              <a:pathLst>
                <a:path w="751545" h="200259">
                  <a:moveTo>
                    <a:pt x="0" y="0"/>
                  </a:moveTo>
                  <a:lnTo>
                    <a:pt x="751545" y="0"/>
                  </a:lnTo>
                  <a:lnTo>
                    <a:pt x="751545" y="200259"/>
                  </a:lnTo>
                  <a:lnTo>
                    <a:pt x="0" y="200259"/>
                  </a:lnTo>
                  <a:close/>
                </a:path>
              </a:pathLst>
            </a:custGeom>
            <a:solidFill>
              <a:srgbClr val="0A4232"/>
            </a:solidFill>
          </p:spPr>
          <p:txBody>
            <a:bodyPr/>
            <a:lstStyle/>
            <a:p>
              <a:endParaRPr lang="pt-BR"/>
            </a:p>
          </p:txBody>
        </p:sp>
        <p:sp>
          <p:nvSpPr>
            <p:cNvPr id="17" name="TextBox 17"/>
            <p:cNvSpPr txBox="1"/>
            <p:nvPr/>
          </p:nvSpPr>
          <p:spPr>
            <a:xfrm>
              <a:off x="0" y="-38100"/>
              <a:ext cx="751545" cy="238359"/>
            </a:xfrm>
            <a:prstGeom prst="rect">
              <a:avLst/>
            </a:prstGeom>
          </p:spPr>
          <p:txBody>
            <a:bodyPr lIns="23333" tIns="23333" rIns="23333" bIns="23333" rtlCol="0" anchor="ctr"/>
            <a:lstStyle/>
            <a:p>
              <a:pPr algn="ctr">
                <a:lnSpc>
                  <a:spcPts val="2314"/>
                </a:lnSpc>
                <a:spcBef>
                  <a:spcPct val="0"/>
                </a:spcBef>
              </a:pPr>
              <a:endParaRPr/>
            </a:p>
          </p:txBody>
        </p:sp>
      </p:grpSp>
      <p:sp>
        <p:nvSpPr>
          <p:cNvPr id="18" name="Freeform 18"/>
          <p:cNvSpPr/>
          <p:nvPr/>
        </p:nvSpPr>
        <p:spPr>
          <a:xfrm>
            <a:off x="1455214" y="12631265"/>
            <a:ext cx="8754689" cy="5762399"/>
          </a:xfrm>
          <a:custGeom>
            <a:avLst/>
            <a:gdLst/>
            <a:ahLst/>
            <a:cxnLst/>
            <a:rect l="l" t="t" r="r" b="b"/>
            <a:pathLst>
              <a:path w="8754689" h="5762399">
                <a:moveTo>
                  <a:pt x="0" y="0"/>
                </a:moveTo>
                <a:lnTo>
                  <a:pt x="8754688" y="0"/>
                </a:lnTo>
                <a:lnTo>
                  <a:pt x="8754688" y="5762399"/>
                </a:lnTo>
                <a:lnTo>
                  <a:pt x="0" y="5762399"/>
                </a:lnTo>
                <a:lnTo>
                  <a:pt x="0" y="0"/>
                </a:lnTo>
                <a:close/>
              </a:path>
            </a:pathLst>
          </a:custGeom>
          <a:blipFill>
            <a:blip r:embed="rId6"/>
            <a:stretch>
              <a:fillRect t="-1200" b="-211"/>
            </a:stretch>
          </a:blipFill>
        </p:spPr>
        <p:txBody>
          <a:bodyPr/>
          <a:lstStyle/>
          <a:p>
            <a:endParaRPr lang="pt-BR"/>
          </a:p>
        </p:txBody>
      </p:sp>
      <p:grpSp>
        <p:nvGrpSpPr>
          <p:cNvPr id="19" name="Group 19"/>
          <p:cNvGrpSpPr/>
          <p:nvPr/>
        </p:nvGrpSpPr>
        <p:grpSpPr>
          <a:xfrm>
            <a:off x="2220006" y="11778037"/>
            <a:ext cx="6832425" cy="1268119"/>
            <a:chOff x="0" y="0"/>
            <a:chExt cx="751545" cy="200259"/>
          </a:xfrm>
        </p:grpSpPr>
        <p:sp>
          <p:nvSpPr>
            <p:cNvPr id="20" name="Freeform 20"/>
            <p:cNvSpPr/>
            <p:nvPr/>
          </p:nvSpPr>
          <p:spPr>
            <a:xfrm>
              <a:off x="0" y="0"/>
              <a:ext cx="751545" cy="200259"/>
            </a:xfrm>
            <a:custGeom>
              <a:avLst/>
              <a:gdLst/>
              <a:ahLst/>
              <a:cxnLst/>
              <a:rect l="l" t="t" r="r" b="b"/>
              <a:pathLst>
                <a:path w="751545" h="200259">
                  <a:moveTo>
                    <a:pt x="0" y="0"/>
                  </a:moveTo>
                  <a:lnTo>
                    <a:pt x="751545" y="0"/>
                  </a:lnTo>
                  <a:lnTo>
                    <a:pt x="751545" y="200259"/>
                  </a:lnTo>
                  <a:lnTo>
                    <a:pt x="0" y="200259"/>
                  </a:lnTo>
                  <a:close/>
                </a:path>
              </a:pathLst>
            </a:custGeom>
            <a:solidFill>
              <a:srgbClr val="0A4232"/>
            </a:solidFill>
          </p:spPr>
          <p:txBody>
            <a:bodyPr/>
            <a:lstStyle/>
            <a:p>
              <a:endParaRPr lang="pt-BR"/>
            </a:p>
          </p:txBody>
        </p:sp>
        <p:sp>
          <p:nvSpPr>
            <p:cNvPr id="21" name="TextBox 21"/>
            <p:cNvSpPr txBox="1"/>
            <p:nvPr/>
          </p:nvSpPr>
          <p:spPr>
            <a:xfrm>
              <a:off x="0" y="-38100"/>
              <a:ext cx="751545" cy="238359"/>
            </a:xfrm>
            <a:prstGeom prst="rect">
              <a:avLst/>
            </a:prstGeom>
          </p:spPr>
          <p:txBody>
            <a:bodyPr lIns="23333" tIns="23333" rIns="23333" bIns="23333" rtlCol="0" anchor="ctr"/>
            <a:lstStyle/>
            <a:p>
              <a:pPr algn="ctr">
                <a:lnSpc>
                  <a:spcPts val="2314"/>
                </a:lnSpc>
                <a:spcBef>
                  <a:spcPct val="0"/>
                </a:spcBef>
              </a:pPr>
              <a:endParaRPr/>
            </a:p>
          </p:txBody>
        </p:sp>
      </p:grpSp>
      <p:grpSp>
        <p:nvGrpSpPr>
          <p:cNvPr id="22" name="Group 22"/>
          <p:cNvGrpSpPr/>
          <p:nvPr/>
        </p:nvGrpSpPr>
        <p:grpSpPr>
          <a:xfrm>
            <a:off x="11106227" y="12730651"/>
            <a:ext cx="9841984" cy="5672538"/>
            <a:chOff x="0" y="0"/>
            <a:chExt cx="1040320" cy="599600"/>
          </a:xfrm>
        </p:grpSpPr>
        <p:sp>
          <p:nvSpPr>
            <p:cNvPr id="23" name="Freeform 23"/>
            <p:cNvSpPr/>
            <p:nvPr/>
          </p:nvSpPr>
          <p:spPr>
            <a:xfrm>
              <a:off x="0" y="0"/>
              <a:ext cx="1040320" cy="599600"/>
            </a:xfrm>
            <a:custGeom>
              <a:avLst/>
              <a:gdLst/>
              <a:ahLst/>
              <a:cxnLst/>
              <a:rect l="l" t="t" r="r" b="b"/>
              <a:pathLst>
                <a:path w="1040320" h="599600">
                  <a:moveTo>
                    <a:pt x="0" y="0"/>
                  </a:moveTo>
                  <a:lnTo>
                    <a:pt x="1040320" y="0"/>
                  </a:lnTo>
                  <a:lnTo>
                    <a:pt x="1040320" y="599600"/>
                  </a:lnTo>
                  <a:lnTo>
                    <a:pt x="0" y="599600"/>
                  </a:lnTo>
                  <a:close/>
                </a:path>
              </a:pathLst>
            </a:custGeom>
            <a:solidFill>
              <a:srgbClr val="7ED957">
                <a:alpha val="11765"/>
              </a:srgbClr>
            </a:solidFill>
          </p:spPr>
          <p:txBody>
            <a:bodyPr/>
            <a:lstStyle/>
            <a:p>
              <a:endParaRPr lang="pt-BR"/>
            </a:p>
          </p:txBody>
        </p:sp>
        <p:sp>
          <p:nvSpPr>
            <p:cNvPr id="24" name="TextBox 24"/>
            <p:cNvSpPr txBox="1"/>
            <p:nvPr/>
          </p:nvSpPr>
          <p:spPr>
            <a:xfrm>
              <a:off x="0" y="-38100"/>
              <a:ext cx="1040320" cy="637700"/>
            </a:xfrm>
            <a:prstGeom prst="rect">
              <a:avLst/>
            </a:prstGeom>
          </p:spPr>
          <p:txBody>
            <a:bodyPr lIns="23333" tIns="23333" rIns="23333" bIns="23333" rtlCol="0" anchor="ctr"/>
            <a:lstStyle/>
            <a:p>
              <a:pPr algn="ctr">
                <a:lnSpc>
                  <a:spcPts val="2314"/>
                </a:lnSpc>
                <a:spcBef>
                  <a:spcPct val="0"/>
                </a:spcBef>
              </a:pPr>
              <a:endParaRPr/>
            </a:p>
          </p:txBody>
        </p:sp>
      </p:grpSp>
      <p:grpSp>
        <p:nvGrpSpPr>
          <p:cNvPr id="25" name="Group 25"/>
          <p:cNvGrpSpPr/>
          <p:nvPr/>
        </p:nvGrpSpPr>
        <p:grpSpPr>
          <a:xfrm>
            <a:off x="12751995" y="11778038"/>
            <a:ext cx="6832426" cy="1323164"/>
            <a:chOff x="0" y="0"/>
            <a:chExt cx="751545" cy="200259"/>
          </a:xfrm>
        </p:grpSpPr>
        <p:sp>
          <p:nvSpPr>
            <p:cNvPr id="26" name="Freeform 26"/>
            <p:cNvSpPr/>
            <p:nvPr/>
          </p:nvSpPr>
          <p:spPr>
            <a:xfrm>
              <a:off x="0" y="0"/>
              <a:ext cx="751545" cy="200259"/>
            </a:xfrm>
            <a:custGeom>
              <a:avLst/>
              <a:gdLst/>
              <a:ahLst/>
              <a:cxnLst/>
              <a:rect l="l" t="t" r="r" b="b"/>
              <a:pathLst>
                <a:path w="751545" h="200259">
                  <a:moveTo>
                    <a:pt x="0" y="0"/>
                  </a:moveTo>
                  <a:lnTo>
                    <a:pt x="751545" y="0"/>
                  </a:lnTo>
                  <a:lnTo>
                    <a:pt x="751545" y="200259"/>
                  </a:lnTo>
                  <a:lnTo>
                    <a:pt x="0" y="200259"/>
                  </a:lnTo>
                  <a:close/>
                </a:path>
              </a:pathLst>
            </a:custGeom>
            <a:solidFill>
              <a:srgbClr val="0A4232"/>
            </a:solidFill>
          </p:spPr>
          <p:txBody>
            <a:bodyPr/>
            <a:lstStyle/>
            <a:p>
              <a:endParaRPr lang="pt-BR"/>
            </a:p>
          </p:txBody>
        </p:sp>
        <p:sp>
          <p:nvSpPr>
            <p:cNvPr id="27" name="TextBox 27"/>
            <p:cNvSpPr txBox="1"/>
            <p:nvPr/>
          </p:nvSpPr>
          <p:spPr>
            <a:xfrm>
              <a:off x="0" y="-38100"/>
              <a:ext cx="751545" cy="238359"/>
            </a:xfrm>
            <a:prstGeom prst="rect">
              <a:avLst/>
            </a:prstGeom>
          </p:spPr>
          <p:txBody>
            <a:bodyPr lIns="23333" tIns="23333" rIns="23333" bIns="23333" rtlCol="0" anchor="ctr"/>
            <a:lstStyle/>
            <a:p>
              <a:pPr algn="ctr">
                <a:lnSpc>
                  <a:spcPts val="2314"/>
                </a:lnSpc>
                <a:spcBef>
                  <a:spcPct val="0"/>
                </a:spcBef>
              </a:pPr>
              <a:endParaRPr/>
            </a:p>
          </p:txBody>
        </p:sp>
      </p:grpSp>
      <p:grpSp>
        <p:nvGrpSpPr>
          <p:cNvPr id="28" name="Group 28"/>
          <p:cNvGrpSpPr/>
          <p:nvPr/>
        </p:nvGrpSpPr>
        <p:grpSpPr>
          <a:xfrm>
            <a:off x="11106227" y="7988177"/>
            <a:ext cx="10108692" cy="3730791"/>
            <a:chOff x="0" y="0"/>
            <a:chExt cx="1062530" cy="392145"/>
          </a:xfrm>
        </p:grpSpPr>
        <p:sp>
          <p:nvSpPr>
            <p:cNvPr id="29" name="Freeform 29"/>
            <p:cNvSpPr/>
            <p:nvPr/>
          </p:nvSpPr>
          <p:spPr>
            <a:xfrm>
              <a:off x="0" y="0"/>
              <a:ext cx="1062530" cy="392145"/>
            </a:xfrm>
            <a:custGeom>
              <a:avLst/>
              <a:gdLst/>
              <a:ahLst/>
              <a:cxnLst/>
              <a:rect l="l" t="t" r="r" b="b"/>
              <a:pathLst>
                <a:path w="1062530" h="392145">
                  <a:moveTo>
                    <a:pt x="0" y="0"/>
                  </a:moveTo>
                  <a:lnTo>
                    <a:pt x="1062530" y="0"/>
                  </a:lnTo>
                  <a:lnTo>
                    <a:pt x="1062530" y="392145"/>
                  </a:lnTo>
                  <a:lnTo>
                    <a:pt x="0" y="392145"/>
                  </a:lnTo>
                  <a:close/>
                </a:path>
              </a:pathLst>
            </a:custGeom>
            <a:solidFill>
              <a:srgbClr val="7ED957">
                <a:alpha val="11765"/>
              </a:srgbClr>
            </a:solidFill>
          </p:spPr>
          <p:txBody>
            <a:bodyPr/>
            <a:lstStyle/>
            <a:p>
              <a:endParaRPr lang="pt-BR"/>
            </a:p>
          </p:txBody>
        </p:sp>
        <p:sp>
          <p:nvSpPr>
            <p:cNvPr id="30" name="TextBox 30"/>
            <p:cNvSpPr txBox="1"/>
            <p:nvPr/>
          </p:nvSpPr>
          <p:spPr>
            <a:xfrm>
              <a:off x="0" y="-38100"/>
              <a:ext cx="1062530" cy="430245"/>
            </a:xfrm>
            <a:prstGeom prst="rect">
              <a:avLst/>
            </a:prstGeom>
          </p:spPr>
          <p:txBody>
            <a:bodyPr lIns="23333" tIns="23333" rIns="23333" bIns="23333" rtlCol="0" anchor="ctr"/>
            <a:lstStyle/>
            <a:p>
              <a:pPr algn="ctr">
                <a:lnSpc>
                  <a:spcPts val="2314"/>
                </a:lnSpc>
                <a:spcBef>
                  <a:spcPct val="0"/>
                </a:spcBef>
              </a:pPr>
              <a:endParaRPr/>
            </a:p>
          </p:txBody>
        </p:sp>
      </p:grpSp>
      <p:grpSp>
        <p:nvGrpSpPr>
          <p:cNvPr id="31" name="Group 31"/>
          <p:cNvGrpSpPr/>
          <p:nvPr/>
        </p:nvGrpSpPr>
        <p:grpSpPr>
          <a:xfrm>
            <a:off x="12550270" y="6734122"/>
            <a:ext cx="6983353" cy="1885864"/>
            <a:chOff x="0" y="-38100"/>
            <a:chExt cx="751545" cy="238359"/>
          </a:xfrm>
        </p:grpSpPr>
        <p:sp>
          <p:nvSpPr>
            <p:cNvPr id="32" name="Freeform 32"/>
            <p:cNvSpPr/>
            <p:nvPr/>
          </p:nvSpPr>
          <p:spPr>
            <a:xfrm>
              <a:off x="0" y="0"/>
              <a:ext cx="751545" cy="160805"/>
            </a:xfrm>
            <a:custGeom>
              <a:avLst/>
              <a:gdLst/>
              <a:ahLst/>
              <a:cxnLst/>
              <a:rect l="l" t="t" r="r" b="b"/>
              <a:pathLst>
                <a:path w="751545" h="200259">
                  <a:moveTo>
                    <a:pt x="0" y="0"/>
                  </a:moveTo>
                  <a:lnTo>
                    <a:pt x="751545" y="0"/>
                  </a:lnTo>
                  <a:lnTo>
                    <a:pt x="751545" y="200259"/>
                  </a:lnTo>
                  <a:lnTo>
                    <a:pt x="0" y="200259"/>
                  </a:lnTo>
                  <a:close/>
                </a:path>
              </a:pathLst>
            </a:custGeom>
            <a:solidFill>
              <a:srgbClr val="0A4232"/>
            </a:solidFill>
          </p:spPr>
          <p:txBody>
            <a:bodyPr/>
            <a:lstStyle/>
            <a:p>
              <a:endParaRPr lang="pt-BR"/>
            </a:p>
          </p:txBody>
        </p:sp>
        <p:sp>
          <p:nvSpPr>
            <p:cNvPr id="33" name="TextBox 33"/>
            <p:cNvSpPr txBox="1"/>
            <p:nvPr/>
          </p:nvSpPr>
          <p:spPr>
            <a:xfrm>
              <a:off x="0" y="-38100"/>
              <a:ext cx="751545" cy="238359"/>
            </a:xfrm>
            <a:prstGeom prst="rect">
              <a:avLst/>
            </a:prstGeom>
          </p:spPr>
          <p:txBody>
            <a:bodyPr lIns="23333" tIns="23333" rIns="23333" bIns="23333" rtlCol="0" anchor="ctr"/>
            <a:lstStyle/>
            <a:p>
              <a:pPr algn="ctr">
                <a:lnSpc>
                  <a:spcPts val="2314"/>
                </a:lnSpc>
                <a:spcBef>
                  <a:spcPct val="0"/>
                </a:spcBef>
              </a:pPr>
              <a:endParaRPr/>
            </a:p>
          </p:txBody>
        </p:sp>
      </p:grpSp>
      <p:sp>
        <p:nvSpPr>
          <p:cNvPr id="34" name="TextBox 34"/>
          <p:cNvSpPr txBox="1"/>
          <p:nvPr/>
        </p:nvSpPr>
        <p:spPr>
          <a:xfrm>
            <a:off x="8246089" y="20765771"/>
            <a:ext cx="5720277" cy="990063"/>
          </a:xfrm>
          <a:prstGeom prst="rect">
            <a:avLst/>
          </a:prstGeom>
        </p:spPr>
        <p:txBody>
          <a:bodyPr lIns="0" tIns="0" rIns="0" bIns="0" rtlCol="0" anchor="t">
            <a:spAutoFit/>
          </a:bodyPr>
          <a:lstStyle/>
          <a:p>
            <a:pPr algn="ctr">
              <a:lnSpc>
                <a:spcPts val="8114"/>
              </a:lnSpc>
            </a:pPr>
            <a:r>
              <a:rPr lang="en-US" sz="5796">
                <a:solidFill>
                  <a:srgbClr val="FFFFFF"/>
                </a:solidFill>
                <a:latin typeface="Genty Sans"/>
                <a:ea typeface="Genty Sans"/>
                <a:cs typeface="Genty Sans"/>
                <a:sym typeface="Genty Sans"/>
              </a:rPr>
              <a:t>Results</a:t>
            </a:r>
          </a:p>
        </p:txBody>
      </p:sp>
      <p:grpSp>
        <p:nvGrpSpPr>
          <p:cNvPr id="35" name="Group 35"/>
          <p:cNvGrpSpPr/>
          <p:nvPr/>
        </p:nvGrpSpPr>
        <p:grpSpPr>
          <a:xfrm>
            <a:off x="795812" y="19116734"/>
            <a:ext cx="20512832" cy="6914017"/>
            <a:chOff x="0" y="0"/>
            <a:chExt cx="2167467" cy="730562"/>
          </a:xfrm>
        </p:grpSpPr>
        <p:sp>
          <p:nvSpPr>
            <p:cNvPr id="36" name="Freeform 36"/>
            <p:cNvSpPr/>
            <p:nvPr/>
          </p:nvSpPr>
          <p:spPr>
            <a:xfrm>
              <a:off x="0" y="0"/>
              <a:ext cx="2167467" cy="730562"/>
            </a:xfrm>
            <a:custGeom>
              <a:avLst/>
              <a:gdLst/>
              <a:ahLst/>
              <a:cxnLst/>
              <a:rect l="l" t="t" r="r" b="b"/>
              <a:pathLst>
                <a:path w="2167467" h="730562">
                  <a:moveTo>
                    <a:pt x="0" y="0"/>
                  </a:moveTo>
                  <a:lnTo>
                    <a:pt x="2167467" y="0"/>
                  </a:lnTo>
                  <a:lnTo>
                    <a:pt x="2167467" y="730562"/>
                  </a:lnTo>
                  <a:lnTo>
                    <a:pt x="0" y="730562"/>
                  </a:lnTo>
                  <a:close/>
                </a:path>
              </a:pathLst>
            </a:custGeom>
            <a:solidFill>
              <a:srgbClr val="7ED957">
                <a:alpha val="11765"/>
              </a:srgbClr>
            </a:solidFill>
          </p:spPr>
          <p:txBody>
            <a:bodyPr/>
            <a:lstStyle/>
            <a:p>
              <a:endParaRPr lang="pt-BR"/>
            </a:p>
          </p:txBody>
        </p:sp>
        <p:sp>
          <p:nvSpPr>
            <p:cNvPr id="37" name="TextBox 37"/>
            <p:cNvSpPr txBox="1"/>
            <p:nvPr/>
          </p:nvSpPr>
          <p:spPr>
            <a:xfrm>
              <a:off x="0" y="-38100"/>
              <a:ext cx="2167467" cy="768662"/>
            </a:xfrm>
            <a:prstGeom prst="rect">
              <a:avLst/>
            </a:prstGeom>
          </p:spPr>
          <p:txBody>
            <a:bodyPr lIns="23333" tIns="23333" rIns="23333" bIns="23333" rtlCol="0" anchor="ctr"/>
            <a:lstStyle/>
            <a:p>
              <a:pPr algn="ctr">
                <a:lnSpc>
                  <a:spcPts val="2314"/>
                </a:lnSpc>
                <a:spcBef>
                  <a:spcPct val="0"/>
                </a:spcBef>
              </a:pPr>
              <a:endParaRPr/>
            </a:p>
          </p:txBody>
        </p:sp>
      </p:grpSp>
      <p:grpSp>
        <p:nvGrpSpPr>
          <p:cNvPr id="38" name="Group 38"/>
          <p:cNvGrpSpPr/>
          <p:nvPr/>
        </p:nvGrpSpPr>
        <p:grpSpPr>
          <a:xfrm>
            <a:off x="7615841" y="18248124"/>
            <a:ext cx="6832425" cy="1268120"/>
            <a:chOff x="0" y="0"/>
            <a:chExt cx="712286" cy="164695"/>
          </a:xfrm>
        </p:grpSpPr>
        <p:sp>
          <p:nvSpPr>
            <p:cNvPr id="39" name="Freeform 39"/>
            <p:cNvSpPr/>
            <p:nvPr/>
          </p:nvSpPr>
          <p:spPr>
            <a:xfrm>
              <a:off x="0" y="0"/>
              <a:ext cx="712286" cy="164695"/>
            </a:xfrm>
            <a:custGeom>
              <a:avLst/>
              <a:gdLst/>
              <a:ahLst/>
              <a:cxnLst/>
              <a:rect l="l" t="t" r="r" b="b"/>
              <a:pathLst>
                <a:path w="712286" h="164695">
                  <a:moveTo>
                    <a:pt x="0" y="0"/>
                  </a:moveTo>
                  <a:lnTo>
                    <a:pt x="712286" y="0"/>
                  </a:lnTo>
                  <a:lnTo>
                    <a:pt x="712286" y="164695"/>
                  </a:lnTo>
                  <a:lnTo>
                    <a:pt x="0" y="164695"/>
                  </a:lnTo>
                  <a:close/>
                </a:path>
              </a:pathLst>
            </a:custGeom>
            <a:solidFill>
              <a:srgbClr val="0A4232"/>
            </a:solidFill>
          </p:spPr>
          <p:txBody>
            <a:bodyPr/>
            <a:lstStyle/>
            <a:p>
              <a:endParaRPr lang="pt-BR"/>
            </a:p>
          </p:txBody>
        </p:sp>
        <p:sp>
          <p:nvSpPr>
            <p:cNvPr id="40" name="TextBox 40"/>
            <p:cNvSpPr txBox="1"/>
            <p:nvPr/>
          </p:nvSpPr>
          <p:spPr>
            <a:xfrm>
              <a:off x="0" y="-38100"/>
              <a:ext cx="712286" cy="202795"/>
            </a:xfrm>
            <a:prstGeom prst="rect">
              <a:avLst/>
            </a:prstGeom>
          </p:spPr>
          <p:txBody>
            <a:bodyPr lIns="23333" tIns="23333" rIns="23333" bIns="23333" rtlCol="0" anchor="ctr"/>
            <a:lstStyle/>
            <a:p>
              <a:pPr algn="ctr">
                <a:lnSpc>
                  <a:spcPts val="2314"/>
                </a:lnSpc>
                <a:spcBef>
                  <a:spcPct val="0"/>
                </a:spcBef>
              </a:pPr>
              <a:endParaRPr/>
            </a:p>
          </p:txBody>
        </p:sp>
      </p:grpSp>
      <p:grpSp>
        <p:nvGrpSpPr>
          <p:cNvPr id="41" name="Group 41"/>
          <p:cNvGrpSpPr/>
          <p:nvPr/>
        </p:nvGrpSpPr>
        <p:grpSpPr>
          <a:xfrm>
            <a:off x="11052227" y="20532790"/>
            <a:ext cx="9649854" cy="4868851"/>
            <a:chOff x="0" y="0"/>
            <a:chExt cx="1019642" cy="514462"/>
          </a:xfrm>
        </p:grpSpPr>
        <p:sp>
          <p:nvSpPr>
            <p:cNvPr id="42" name="Freeform 42"/>
            <p:cNvSpPr/>
            <p:nvPr/>
          </p:nvSpPr>
          <p:spPr>
            <a:xfrm>
              <a:off x="0" y="0"/>
              <a:ext cx="1019642" cy="514462"/>
            </a:xfrm>
            <a:custGeom>
              <a:avLst/>
              <a:gdLst/>
              <a:ahLst/>
              <a:cxnLst/>
              <a:rect l="l" t="t" r="r" b="b"/>
              <a:pathLst>
                <a:path w="1019642" h="514462">
                  <a:moveTo>
                    <a:pt x="0" y="0"/>
                  </a:moveTo>
                  <a:lnTo>
                    <a:pt x="1019642" y="0"/>
                  </a:lnTo>
                  <a:lnTo>
                    <a:pt x="1019642" y="514462"/>
                  </a:lnTo>
                  <a:lnTo>
                    <a:pt x="0" y="514462"/>
                  </a:lnTo>
                  <a:close/>
                </a:path>
              </a:pathLst>
            </a:custGeom>
            <a:solidFill>
              <a:srgbClr val="FFFFFF"/>
            </a:solidFill>
          </p:spPr>
          <p:txBody>
            <a:bodyPr/>
            <a:lstStyle/>
            <a:p>
              <a:endParaRPr lang="pt-BR"/>
            </a:p>
          </p:txBody>
        </p:sp>
        <p:sp>
          <p:nvSpPr>
            <p:cNvPr id="43" name="TextBox 43"/>
            <p:cNvSpPr txBox="1"/>
            <p:nvPr/>
          </p:nvSpPr>
          <p:spPr>
            <a:xfrm>
              <a:off x="0" y="-28575"/>
              <a:ext cx="1019642" cy="543037"/>
            </a:xfrm>
            <a:prstGeom prst="rect">
              <a:avLst/>
            </a:prstGeom>
          </p:spPr>
          <p:txBody>
            <a:bodyPr lIns="23333" tIns="23333" rIns="23333" bIns="23333" rtlCol="0" anchor="ctr"/>
            <a:lstStyle/>
            <a:p>
              <a:pPr algn="ctr">
                <a:lnSpc>
                  <a:spcPts val="1864"/>
                </a:lnSpc>
                <a:spcBef>
                  <a:spcPct val="0"/>
                </a:spcBef>
              </a:pPr>
              <a:endParaRPr/>
            </a:p>
          </p:txBody>
        </p:sp>
      </p:grpSp>
      <p:pic>
        <p:nvPicPr>
          <p:cNvPr id="44" name="Picture 44"/>
          <p:cNvPicPr>
            <a:picLocks noChangeAspect="1"/>
          </p:cNvPicPr>
          <p:nvPr/>
        </p:nvPicPr>
        <p:blipFill>
          <a:blip r:embed="rId7"/>
          <a:stretch>
            <a:fillRect/>
          </a:stretch>
        </p:blipFill>
        <p:spPr>
          <a:xfrm>
            <a:off x="10396024" y="19423321"/>
            <a:ext cx="10895609" cy="6368345"/>
          </a:xfrm>
          <a:prstGeom prst="rect">
            <a:avLst/>
          </a:prstGeom>
        </p:spPr>
      </p:pic>
      <p:grpSp>
        <p:nvGrpSpPr>
          <p:cNvPr id="45" name="Group 45"/>
          <p:cNvGrpSpPr/>
          <p:nvPr/>
        </p:nvGrpSpPr>
        <p:grpSpPr>
          <a:xfrm>
            <a:off x="795812" y="27035525"/>
            <a:ext cx="10055748" cy="3711251"/>
            <a:chOff x="0" y="0"/>
            <a:chExt cx="1062530" cy="392145"/>
          </a:xfrm>
        </p:grpSpPr>
        <p:sp>
          <p:nvSpPr>
            <p:cNvPr id="46" name="Freeform 46"/>
            <p:cNvSpPr/>
            <p:nvPr/>
          </p:nvSpPr>
          <p:spPr>
            <a:xfrm>
              <a:off x="0" y="0"/>
              <a:ext cx="1062530" cy="392145"/>
            </a:xfrm>
            <a:custGeom>
              <a:avLst/>
              <a:gdLst/>
              <a:ahLst/>
              <a:cxnLst/>
              <a:rect l="l" t="t" r="r" b="b"/>
              <a:pathLst>
                <a:path w="1062530" h="392145">
                  <a:moveTo>
                    <a:pt x="0" y="0"/>
                  </a:moveTo>
                  <a:lnTo>
                    <a:pt x="1062530" y="0"/>
                  </a:lnTo>
                  <a:lnTo>
                    <a:pt x="1062530" y="392145"/>
                  </a:lnTo>
                  <a:lnTo>
                    <a:pt x="0" y="392145"/>
                  </a:lnTo>
                  <a:close/>
                </a:path>
              </a:pathLst>
            </a:custGeom>
            <a:solidFill>
              <a:srgbClr val="7ED957">
                <a:alpha val="11765"/>
              </a:srgbClr>
            </a:solidFill>
          </p:spPr>
          <p:txBody>
            <a:bodyPr/>
            <a:lstStyle/>
            <a:p>
              <a:endParaRPr lang="pt-BR"/>
            </a:p>
          </p:txBody>
        </p:sp>
        <p:sp>
          <p:nvSpPr>
            <p:cNvPr id="47" name="TextBox 47"/>
            <p:cNvSpPr txBox="1"/>
            <p:nvPr/>
          </p:nvSpPr>
          <p:spPr>
            <a:xfrm>
              <a:off x="0" y="-38100"/>
              <a:ext cx="1062530" cy="430245"/>
            </a:xfrm>
            <a:prstGeom prst="rect">
              <a:avLst/>
            </a:prstGeom>
          </p:spPr>
          <p:txBody>
            <a:bodyPr lIns="23333" tIns="23333" rIns="23333" bIns="23333" rtlCol="0" anchor="ctr"/>
            <a:lstStyle/>
            <a:p>
              <a:pPr algn="ctr">
                <a:lnSpc>
                  <a:spcPts val="2314"/>
                </a:lnSpc>
                <a:spcBef>
                  <a:spcPct val="0"/>
                </a:spcBef>
              </a:pPr>
              <a:endParaRPr/>
            </a:p>
          </p:txBody>
        </p:sp>
      </p:grpSp>
      <p:grpSp>
        <p:nvGrpSpPr>
          <p:cNvPr id="48" name="Group 48"/>
          <p:cNvGrpSpPr/>
          <p:nvPr/>
        </p:nvGrpSpPr>
        <p:grpSpPr>
          <a:xfrm>
            <a:off x="2232292" y="26087902"/>
            <a:ext cx="6820140" cy="1290294"/>
            <a:chOff x="0" y="0"/>
            <a:chExt cx="751545" cy="200259"/>
          </a:xfrm>
        </p:grpSpPr>
        <p:sp>
          <p:nvSpPr>
            <p:cNvPr id="49" name="Freeform 49"/>
            <p:cNvSpPr/>
            <p:nvPr/>
          </p:nvSpPr>
          <p:spPr>
            <a:xfrm>
              <a:off x="0" y="0"/>
              <a:ext cx="751545" cy="200259"/>
            </a:xfrm>
            <a:custGeom>
              <a:avLst/>
              <a:gdLst/>
              <a:ahLst/>
              <a:cxnLst/>
              <a:rect l="l" t="t" r="r" b="b"/>
              <a:pathLst>
                <a:path w="751545" h="200259">
                  <a:moveTo>
                    <a:pt x="0" y="0"/>
                  </a:moveTo>
                  <a:lnTo>
                    <a:pt x="751545" y="0"/>
                  </a:lnTo>
                  <a:lnTo>
                    <a:pt x="751545" y="200259"/>
                  </a:lnTo>
                  <a:lnTo>
                    <a:pt x="0" y="200259"/>
                  </a:lnTo>
                  <a:close/>
                </a:path>
              </a:pathLst>
            </a:custGeom>
            <a:solidFill>
              <a:srgbClr val="0A4232"/>
            </a:solidFill>
          </p:spPr>
          <p:txBody>
            <a:bodyPr/>
            <a:lstStyle/>
            <a:p>
              <a:endParaRPr lang="pt-BR"/>
            </a:p>
          </p:txBody>
        </p:sp>
        <p:sp>
          <p:nvSpPr>
            <p:cNvPr id="50" name="TextBox 50"/>
            <p:cNvSpPr txBox="1"/>
            <p:nvPr/>
          </p:nvSpPr>
          <p:spPr>
            <a:xfrm>
              <a:off x="0" y="-38100"/>
              <a:ext cx="751545" cy="238359"/>
            </a:xfrm>
            <a:prstGeom prst="rect">
              <a:avLst/>
            </a:prstGeom>
          </p:spPr>
          <p:txBody>
            <a:bodyPr lIns="23333" tIns="23333" rIns="23333" bIns="23333" rtlCol="0" anchor="ctr"/>
            <a:lstStyle/>
            <a:p>
              <a:pPr algn="ctr">
                <a:lnSpc>
                  <a:spcPts val="2314"/>
                </a:lnSpc>
                <a:spcBef>
                  <a:spcPct val="0"/>
                </a:spcBef>
              </a:pPr>
              <a:endParaRPr/>
            </a:p>
          </p:txBody>
        </p:sp>
      </p:grpSp>
      <p:grpSp>
        <p:nvGrpSpPr>
          <p:cNvPr id="51" name="Group 51"/>
          <p:cNvGrpSpPr/>
          <p:nvPr/>
        </p:nvGrpSpPr>
        <p:grpSpPr>
          <a:xfrm>
            <a:off x="11252895" y="27035525"/>
            <a:ext cx="10055748" cy="3711251"/>
            <a:chOff x="0" y="0"/>
            <a:chExt cx="1062530" cy="392145"/>
          </a:xfrm>
        </p:grpSpPr>
        <p:sp>
          <p:nvSpPr>
            <p:cNvPr id="52" name="Freeform 52"/>
            <p:cNvSpPr/>
            <p:nvPr/>
          </p:nvSpPr>
          <p:spPr>
            <a:xfrm>
              <a:off x="0" y="0"/>
              <a:ext cx="1062530" cy="392145"/>
            </a:xfrm>
            <a:custGeom>
              <a:avLst/>
              <a:gdLst/>
              <a:ahLst/>
              <a:cxnLst/>
              <a:rect l="l" t="t" r="r" b="b"/>
              <a:pathLst>
                <a:path w="1062530" h="392145">
                  <a:moveTo>
                    <a:pt x="0" y="0"/>
                  </a:moveTo>
                  <a:lnTo>
                    <a:pt x="1062530" y="0"/>
                  </a:lnTo>
                  <a:lnTo>
                    <a:pt x="1062530" y="392145"/>
                  </a:lnTo>
                  <a:lnTo>
                    <a:pt x="0" y="392145"/>
                  </a:lnTo>
                  <a:close/>
                </a:path>
              </a:pathLst>
            </a:custGeom>
            <a:solidFill>
              <a:srgbClr val="7ED957">
                <a:alpha val="11765"/>
              </a:srgbClr>
            </a:solidFill>
          </p:spPr>
          <p:txBody>
            <a:bodyPr/>
            <a:lstStyle/>
            <a:p>
              <a:endParaRPr lang="pt-BR"/>
            </a:p>
          </p:txBody>
        </p:sp>
        <p:sp>
          <p:nvSpPr>
            <p:cNvPr id="53" name="TextBox 53"/>
            <p:cNvSpPr txBox="1"/>
            <p:nvPr/>
          </p:nvSpPr>
          <p:spPr>
            <a:xfrm>
              <a:off x="0" y="-38100"/>
              <a:ext cx="1062530" cy="430245"/>
            </a:xfrm>
            <a:prstGeom prst="rect">
              <a:avLst/>
            </a:prstGeom>
          </p:spPr>
          <p:txBody>
            <a:bodyPr lIns="23333" tIns="23333" rIns="23333" bIns="23333" rtlCol="0" anchor="ctr"/>
            <a:lstStyle/>
            <a:p>
              <a:pPr algn="ctr">
                <a:lnSpc>
                  <a:spcPts val="2314"/>
                </a:lnSpc>
                <a:spcBef>
                  <a:spcPct val="0"/>
                </a:spcBef>
              </a:pPr>
              <a:endParaRPr/>
            </a:p>
          </p:txBody>
        </p:sp>
      </p:grpSp>
      <p:grpSp>
        <p:nvGrpSpPr>
          <p:cNvPr id="54" name="Group 54"/>
          <p:cNvGrpSpPr/>
          <p:nvPr/>
        </p:nvGrpSpPr>
        <p:grpSpPr>
          <a:xfrm>
            <a:off x="12689375" y="26087901"/>
            <a:ext cx="6820141" cy="1290295"/>
            <a:chOff x="0" y="0"/>
            <a:chExt cx="751545" cy="200259"/>
          </a:xfrm>
        </p:grpSpPr>
        <p:sp>
          <p:nvSpPr>
            <p:cNvPr id="55" name="Freeform 55"/>
            <p:cNvSpPr/>
            <p:nvPr/>
          </p:nvSpPr>
          <p:spPr>
            <a:xfrm>
              <a:off x="0" y="0"/>
              <a:ext cx="751545" cy="200259"/>
            </a:xfrm>
            <a:custGeom>
              <a:avLst/>
              <a:gdLst/>
              <a:ahLst/>
              <a:cxnLst/>
              <a:rect l="l" t="t" r="r" b="b"/>
              <a:pathLst>
                <a:path w="751545" h="200259">
                  <a:moveTo>
                    <a:pt x="0" y="0"/>
                  </a:moveTo>
                  <a:lnTo>
                    <a:pt x="751545" y="0"/>
                  </a:lnTo>
                  <a:lnTo>
                    <a:pt x="751545" y="200259"/>
                  </a:lnTo>
                  <a:lnTo>
                    <a:pt x="0" y="200259"/>
                  </a:lnTo>
                  <a:close/>
                </a:path>
              </a:pathLst>
            </a:custGeom>
            <a:solidFill>
              <a:srgbClr val="0A4232"/>
            </a:solidFill>
          </p:spPr>
          <p:txBody>
            <a:bodyPr/>
            <a:lstStyle/>
            <a:p>
              <a:endParaRPr lang="pt-BR"/>
            </a:p>
          </p:txBody>
        </p:sp>
        <p:sp>
          <p:nvSpPr>
            <p:cNvPr id="56" name="TextBox 56"/>
            <p:cNvSpPr txBox="1"/>
            <p:nvPr/>
          </p:nvSpPr>
          <p:spPr>
            <a:xfrm>
              <a:off x="0" y="-38100"/>
              <a:ext cx="751545" cy="238359"/>
            </a:xfrm>
            <a:prstGeom prst="rect">
              <a:avLst/>
            </a:prstGeom>
          </p:spPr>
          <p:txBody>
            <a:bodyPr lIns="23333" tIns="23333" rIns="23333" bIns="23333" rtlCol="0" anchor="ctr"/>
            <a:lstStyle/>
            <a:p>
              <a:pPr algn="ctr">
                <a:lnSpc>
                  <a:spcPts val="2314"/>
                </a:lnSpc>
                <a:spcBef>
                  <a:spcPct val="0"/>
                </a:spcBef>
              </a:pPr>
              <a:endParaRPr/>
            </a:p>
          </p:txBody>
        </p:sp>
      </p:grpSp>
      <p:grpSp>
        <p:nvGrpSpPr>
          <p:cNvPr id="57" name="Group 57"/>
          <p:cNvGrpSpPr/>
          <p:nvPr/>
        </p:nvGrpSpPr>
        <p:grpSpPr>
          <a:xfrm>
            <a:off x="795812" y="30960526"/>
            <a:ext cx="20512832" cy="1059838"/>
            <a:chOff x="0" y="0"/>
            <a:chExt cx="2167467" cy="111987"/>
          </a:xfrm>
        </p:grpSpPr>
        <p:sp>
          <p:nvSpPr>
            <p:cNvPr id="58" name="Freeform 58"/>
            <p:cNvSpPr/>
            <p:nvPr/>
          </p:nvSpPr>
          <p:spPr>
            <a:xfrm>
              <a:off x="0" y="0"/>
              <a:ext cx="2167467" cy="111987"/>
            </a:xfrm>
            <a:custGeom>
              <a:avLst/>
              <a:gdLst/>
              <a:ahLst/>
              <a:cxnLst/>
              <a:rect l="l" t="t" r="r" b="b"/>
              <a:pathLst>
                <a:path w="2167467" h="111987">
                  <a:moveTo>
                    <a:pt x="0" y="0"/>
                  </a:moveTo>
                  <a:lnTo>
                    <a:pt x="2167467" y="0"/>
                  </a:lnTo>
                  <a:lnTo>
                    <a:pt x="2167467" y="111987"/>
                  </a:lnTo>
                  <a:lnTo>
                    <a:pt x="0" y="111987"/>
                  </a:lnTo>
                  <a:close/>
                </a:path>
              </a:pathLst>
            </a:custGeom>
            <a:solidFill>
              <a:srgbClr val="0A4232"/>
            </a:solidFill>
          </p:spPr>
          <p:txBody>
            <a:bodyPr/>
            <a:lstStyle/>
            <a:p>
              <a:endParaRPr lang="pt-BR"/>
            </a:p>
          </p:txBody>
        </p:sp>
        <p:sp>
          <p:nvSpPr>
            <p:cNvPr id="59" name="TextBox 59"/>
            <p:cNvSpPr txBox="1"/>
            <p:nvPr/>
          </p:nvSpPr>
          <p:spPr>
            <a:xfrm>
              <a:off x="0" y="-38100"/>
              <a:ext cx="2167467" cy="150087"/>
            </a:xfrm>
            <a:prstGeom prst="rect">
              <a:avLst/>
            </a:prstGeom>
          </p:spPr>
          <p:txBody>
            <a:bodyPr lIns="23333" tIns="23333" rIns="23333" bIns="23333" rtlCol="0" anchor="ctr"/>
            <a:lstStyle/>
            <a:p>
              <a:pPr algn="ctr">
                <a:lnSpc>
                  <a:spcPts val="2314"/>
                </a:lnSpc>
                <a:spcBef>
                  <a:spcPct val="0"/>
                </a:spcBef>
              </a:pPr>
              <a:endParaRPr/>
            </a:p>
          </p:txBody>
        </p:sp>
      </p:grpSp>
      <p:sp>
        <p:nvSpPr>
          <p:cNvPr id="60" name="TextBox 60"/>
          <p:cNvSpPr txBox="1"/>
          <p:nvPr/>
        </p:nvSpPr>
        <p:spPr>
          <a:xfrm>
            <a:off x="1126373" y="31232551"/>
            <a:ext cx="19644854" cy="592855"/>
          </a:xfrm>
          <a:prstGeom prst="rect">
            <a:avLst/>
          </a:prstGeom>
        </p:spPr>
        <p:txBody>
          <a:bodyPr lIns="0" tIns="0" rIns="0" bIns="0" rtlCol="0" anchor="t">
            <a:spAutoFit/>
          </a:bodyPr>
          <a:lstStyle/>
          <a:p>
            <a:pPr algn="ctr">
              <a:lnSpc>
                <a:spcPts val="5223"/>
              </a:lnSpc>
            </a:pPr>
            <a:r>
              <a:rPr lang="en-US" sz="2800" dirty="0">
                <a:solidFill>
                  <a:srgbClr val="FFFFFF"/>
                </a:solidFill>
                <a:latin typeface="Canva Sans"/>
                <a:ea typeface="Canva Sans"/>
                <a:cs typeface="Canva Sans"/>
                <a:sym typeface="Canva Sans"/>
              </a:rPr>
              <a:t>Write acknowledgements or recommendations here.</a:t>
            </a:r>
          </a:p>
        </p:txBody>
      </p:sp>
      <p:sp>
        <p:nvSpPr>
          <p:cNvPr id="61" name="Freeform 61"/>
          <p:cNvSpPr/>
          <p:nvPr/>
        </p:nvSpPr>
        <p:spPr>
          <a:xfrm>
            <a:off x="17743587" y="30824887"/>
            <a:ext cx="3745828" cy="1195477"/>
          </a:xfrm>
          <a:custGeom>
            <a:avLst/>
            <a:gdLst/>
            <a:ahLst/>
            <a:cxnLst/>
            <a:rect l="l" t="t" r="r" b="b"/>
            <a:pathLst>
              <a:path w="3745828" h="1195477">
                <a:moveTo>
                  <a:pt x="0" y="0"/>
                </a:moveTo>
                <a:lnTo>
                  <a:pt x="3745828" y="0"/>
                </a:lnTo>
                <a:lnTo>
                  <a:pt x="3745828" y="1195477"/>
                </a:lnTo>
                <a:lnTo>
                  <a:pt x="0" y="1195477"/>
                </a:lnTo>
                <a:lnTo>
                  <a:pt x="0" y="0"/>
                </a:lnTo>
                <a:close/>
              </a:path>
            </a:pathLst>
          </a:custGeom>
          <a:blipFill>
            <a:blip r:embed="rId8"/>
            <a:stretch>
              <a:fillRect/>
            </a:stretch>
          </a:blipFill>
        </p:spPr>
        <p:txBody>
          <a:bodyPr/>
          <a:lstStyle/>
          <a:p>
            <a:endParaRPr lang="pt-BR"/>
          </a:p>
        </p:txBody>
      </p:sp>
      <p:sp>
        <p:nvSpPr>
          <p:cNvPr id="62" name="Freeform 62"/>
          <p:cNvSpPr/>
          <p:nvPr/>
        </p:nvSpPr>
        <p:spPr>
          <a:xfrm>
            <a:off x="18985432" y="4001118"/>
            <a:ext cx="2167756" cy="2005175"/>
          </a:xfrm>
          <a:custGeom>
            <a:avLst/>
            <a:gdLst/>
            <a:ahLst/>
            <a:cxnLst/>
            <a:rect l="l" t="t" r="r" b="b"/>
            <a:pathLst>
              <a:path w="2167756" h="2005175">
                <a:moveTo>
                  <a:pt x="0" y="0"/>
                </a:moveTo>
                <a:lnTo>
                  <a:pt x="2167756" y="0"/>
                </a:lnTo>
                <a:lnTo>
                  <a:pt x="2167756" y="2005175"/>
                </a:lnTo>
                <a:lnTo>
                  <a:pt x="0" y="2005175"/>
                </a:lnTo>
                <a:lnTo>
                  <a:pt x="0" y="0"/>
                </a:lnTo>
                <a:close/>
              </a:path>
            </a:pathLst>
          </a:custGeom>
          <a:blipFill>
            <a:blip r:embed="rId9"/>
            <a:stretch>
              <a:fillRect/>
            </a:stretch>
          </a:blipFill>
        </p:spPr>
        <p:txBody>
          <a:bodyPr/>
          <a:lstStyle/>
          <a:p>
            <a:endParaRPr lang="pt-BR"/>
          </a:p>
        </p:txBody>
      </p:sp>
      <p:sp>
        <p:nvSpPr>
          <p:cNvPr id="63" name="Freeform 63"/>
          <p:cNvSpPr/>
          <p:nvPr/>
        </p:nvSpPr>
        <p:spPr>
          <a:xfrm>
            <a:off x="687812" y="30996761"/>
            <a:ext cx="2909091" cy="915367"/>
          </a:xfrm>
          <a:custGeom>
            <a:avLst/>
            <a:gdLst/>
            <a:ahLst/>
            <a:cxnLst/>
            <a:rect l="l" t="t" r="r" b="b"/>
            <a:pathLst>
              <a:path w="2909091" h="915367">
                <a:moveTo>
                  <a:pt x="0" y="0"/>
                </a:moveTo>
                <a:lnTo>
                  <a:pt x="2909091" y="0"/>
                </a:lnTo>
                <a:lnTo>
                  <a:pt x="2909091" y="915367"/>
                </a:lnTo>
                <a:lnTo>
                  <a:pt x="0" y="915367"/>
                </a:lnTo>
                <a:lnTo>
                  <a:pt x="0" y="0"/>
                </a:lnTo>
                <a:close/>
              </a:path>
            </a:pathLst>
          </a:custGeom>
          <a:blipFill>
            <a:blip r:embed="rId10"/>
            <a:stretch>
              <a:fillRect t="-13453" b="-13453"/>
            </a:stretch>
          </a:blipFill>
        </p:spPr>
        <p:txBody>
          <a:bodyPr/>
          <a:lstStyle/>
          <a:p>
            <a:endParaRPr lang="pt-BR"/>
          </a:p>
        </p:txBody>
      </p:sp>
      <p:sp>
        <p:nvSpPr>
          <p:cNvPr id="64" name="Freeform 64"/>
          <p:cNvSpPr/>
          <p:nvPr/>
        </p:nvSpPr>
        <p:spPr>
          <a:xfrm>
            <a:off x="12550270" y="4044531"/>
            <a:ext cx="3079261" cy="2019482"/>
          </a:xfrm>
          <a:custGeom>
            <a:avLst/>
            <a:gdLst/>
            <a:ahLst/>
            <a:cxnLst/>
            <a:rect l="l" t="t" r="r" b="b"/>
            <a:pathLst>
              <a:path w="3079261" h="2019482">
                <a:moveTo>
                  <a:pt x="0" y="0"/>
                </a:moveTo>
                <a:lnTo>
                  <a:pt x="3079261" y="0"/>
                </a:lnTo>
                <a:lnTo>
                  <a:pt x="3079261" y="2019482"/>
                </a:lnTo>
                <a:lnTo>
                  <a:pt x="0" y="2019482"/>
                </a:lnTo>
                <a:lnTo>
                  <a:pt x="0" y="0"/>
                </a:lnTo>
                <a:close/>
              </a:path>
            </a:pathLst>
          </a:custGeom>
          <a:blipFill>
            <a:blip r:embed="rId11"/>
            <a:stretch>
              <a:fillRect/>
            </a:stretch>
          </a:blipFill>
        </p:spPr>
        <p:txBody>
          <a:bodyPr/>
          <a:lstStyle/>
          <a:p>
            <a:endParaRPr lang="pt-BR"/>
          </a:p>
        </p:txBody>
      </p:sp>
      <p:sp>
        <p:nvSpPr>
          <p:cNvPr id="65" name="Freeform 65"/>
          <p:cNvSpPr/>
          <p:nvPr/>
        </p:nvSpPr>
        <p:spPr>
          <a:xfrm>
            <a:off x="15751853" y="3809031"/>
            <a:ext cx="3205463" cy="3205463"/>
          </a:xfrm>
          <a:custGeom>
            <a:avLst/>
            <a:gdLst/>
            <a:ahLst/>
            <a:cxnLst/>
            <a:rect l="l" t="t" r="r" b="b"/>
            <a:pathLst>
              <a:path w="3205463" h="3205463">
                <a:moveTo>
                  <a:pt x="0" y="0"/>
                </a:moveTo>
                <a:lnTo>
                  <a:pt x="3205464" y="0"/>
                </a:lnTo>
                <a:lnTo>
                  <a:pt x="3205464" y="3205463"/>
                </a:lnTo>
                <a:lnTo>
                  <a:pt x="0" y="3205463"/>
                </a:lnTo>
                <a:lnTo>
                  <a:pt x="0" y="0"/>
                </a:lnTo>
                <a:close/>
              </a:path>
            </a:pathLst>
          </a:custGeom>
          <a:blipFill>
            <a:blip r:embed="rId12"/>
            <a:stretch>
              <a:fillRect/>
            </a:stretch>
          </a:blipFill>
        </p:spPr>
        <p:txBody>
          <a:bodyPr/>
          <a:lstStyle/>
          <a:p>
            <a:endParaRPr lang="pt-BR"/>
          </a:p>
        </p:txBody>
      </p:sp>
      <p:sp>
        <p:nvSpPr>
          <p:cNvPr id="66" name="TextBox 66"/>
          <p:cNvSpPr txBox="1"/>
          <p:nvPr/>
        </p:nvSpPr>
        <p:spPr>
          <a:xfrm>
            <a:off x="7738489" y="194137"/>
            <a:ext cx="13832522" cy="752553"/>
          </a:xfrm>
          <a:prstGeom prst="rect">
            <a:avLst/>
          </a:prstGeom>
        </p:spPr>
        <p:txBody>
          <a:bodyPr lIns="0" tIns="0" rIns="0" bIns="0" rtlCol="0" anchor="t">
            <a:spAutoFit/>
          </a:bodyPr>
          <a:lstStyle/>
          <a:p>
            <a:pPr marL="0" lvl="0" indent="0" algn="ctr">
              <a:lnSpc>
                <a:spcPts val="3049"/>
              </a:lnSpc>
              <a:spcBef>
                <a:spcPct val="0"/>
              </a:spcBef>
            </a:pPr>
            <a:r>
              <a:rPr lang="en-US" sz="2479" b="1" i="1" dirty="0">
                <a:solidFill>
                  <a:srgbClr val="F6F2EA"/>
                </a:solidFill>
                <a:latin typeface="Canva Sans Bold Italics"/>
                <a:ea typeface="Canva Sans Bold Italics"/>
                <a:cs typeface="Canva Sans Bold Italics"/>
                <a:sym typeface="Canva Sans Bold Italics"/>
              </a:rPr>
              <a:t>SUSTAINABILITY, TECHNOLOGIES AND SOCIAL INCLUSION: CHALLENGES FOR ENVIRONMENTAL SCIENCES IN THE CONTEXT OF GLOBALIZATION</a:t>
            </a:r>
          </a:p>
        </p:txBody>
      </p:sp>
      <p:sp>
        <p:nvSpPr>
          <p:cNvPr id="67" name="TextBox 67"/>
          <p:cNvSpPr txBox="1"/>
          <p:nvPr/>
        </p:nvSpPr>
        <p:spPr>
          <a:xfrm>
            <a:off x="8131057" y="1839760"/>
            <a:ext cx="13177586" cy="506435"/>
          </a:xfrm>
          <a:prstGeom prst="rect">
            <a:avLst/>
          </a:prstGeom>
        </p:spPr>
        <p:txBody>
          <a:bodyPr lIns="0" tIns="0" rIns="0" bIns="0" rtlCol="0" anchor="t">
            <a:spAutoFit/>
          </a:bodyPr>
          <a:lstStyle/>
          <a:p>
            <a:pPr marL="0" lvl="0" indent="0" algn="ctr">
              <a:lnSpc>
                <a:spcPts val="4060"/>
              </a:lnSpc>
              <a:spcBef>
                <a:spcPct val="0"/>
              </a:spcBef>
            </a:pPr>
            <a:r>
              <a:rPr lang="en-US" sz="3301" b="1" dirty="0">
                <a:solidFill>
                  <a:srgbClr val="F6F2EA"/>
                </a:solidFill>
                <a:latin typeface="Canva Sans Bold"/>
                <a:ea typeface="Canva Sans Bold"/>
                <a:cs typeface="Canva Sans Bold"/>
                <a:sym typeface="Canva Sans Bold"/>
              </a:rPr>
              <a:t>TÍTULO DO TRABALHO</a:t>
            </a:r>
          </a:p>
        </p:txBody>
      </p:sp>
      <p:sp>
        <p:nvSpPr>
          <p:cNvPr id="68" name="TextBox 68"/>
          <p:cNvSpPr txBox="1"/>
          <p:nvPr/>
        </p:nvSpPr>
        <p:spPr>
          <a:xfrm>
            <a:off x="1367279" y="6370803"/>
            <a:ext cx="10811893" cy="350435"/>
          </a:xfrm>
          <a:prstGeom prst="rect">
            <a:avLst/>
          </a:prstGeom>
        </p:spPr>
        <p:txBody>
          <a:bodyPr lIns="0" tIns="0" rIns="0" bIns="0" rtlCol="0" anchor="t">
            <a:spAutoFit/>
          </a:bodyPr>
          <a:lstStyle/>
          <a:p>
            <a:pPr algn="l">
              <a:lnSpc>
                <a:spcPts val="2874"/>
              </a:lnSpc>
            </a:pPr>
            <a:r>
              <a:rPr lang="en-US" sz="2053">
                <a:solidFill>
                  <a:srgbClr val="000000"/>
                </a:solidFill>
                <a:latin typeface="Canva Sans"/>
                <a:ea typeface="Canva Sans"/>
                <a:cs typeface="Canva Sans"/>
                <a:sym typeface="Canva Sans"/>
              </a:rPr>
              <a:t>Write the names of the authors and any affiliations.</a:t>
            </a:r>
          </a:p>
        </p:txBody>
      </p:sp>
      <p:sp>
        <p:nvSpPr>
          <p:cNvPr id="69" name="TextBox 69"/>
          <p:cNvSpPr txBox="1"/>
          <p:nvPr/>
        </p:nvSpPr>
        <p:spPr>
          <a:xfrm>
            <a:off x="1096520" y="8683824"/>
            <a:ext cx="8889180" cy="1268874"/>
          </a:xfrm>
          <a:prstGeom prst="rect">
            <a:avLst/>
          </a:prstGeom>
        </p:spPr>
        <p:txBody>
          <a:bodyPr lIns="0" tIns="0" rIns="0" bIns="0" rtlCol="0" anchor="t">
            <a:spAutoFit/>
          </a:bodyPr>
          <a:lstStyle/>
          <a:p>
            <a:pPr algn="l">
              <a:lnSpc>
                <a:spcPts val="5250"/>
              </a:lnSpc>
            </a:pPr>
            <a:r>
              <a:rPr lang="en-US" sz="2400" dirty="0">
                <a:solidFill>
                  <a:srgbClr val="000000"/>
                </a:solidFill>
                <a:latin typeface="Canva Sans"/>
                <a:ea typeface="Canva Sans"/>
                <a:cs typeface="Canva Sans"/>
                <a:sym typeface="Canva Sans"/>
              </a:rPr>
              <a:t>Introduce the subject of your research and the ideas you plan on investigating or exploring further.</a:t>
            </a:r>
          </a:p>
        </p:txBody>
      </p:sp>
      <p:sp>
        <p:nvSpPr>
          <p:cNvPr id="70" name="TextBox 70"/>
          <p:cNvSpPr txBox="1"/>
          <p:nvPr/>
        </p:nvSpPr>
        <p:spPr>
          <a:xfrm>
            <a:off x="2776079" y="11811780"/>
            <a:ext cx="5720277" cy="907300"/>
          </a:xfrm>
          <a:prstGeom prst="rect">
            <a:avLst/>
          </a:prstGeom>
        </p:spPr>
        <p:txBody>
          <a:bodyPr lIns="0" tIns="0" rIns="0" bIns="0" rtlCol="0" anchor="t">
            <a:spAutoFit/>
          </a:bodyPr>
          <a:lstStyle/>
          <a:p>
            <a:pPr algn="ctr">
              <a:lnSpc>
                <a:spcPts val="8114"/>
              </a:lnSpc>
            </a:pPr>
            <a:r>
              <a:rPr lang="en-US" sz="4000" dirty="0">
                <a:solidFill>
                  <a:srgbClr val="FFFFFF"/>
                </a:solidFill>
                <a:latin typeface="Genty Sans"/>
                <a:ea typeface="Genty Sans"/>
                <a:cs typeface="Genty Sans"/>
                <a:sym typeface="Genty Sans"/>
              </a:rPr>
              <a:t>Image Title</a:t>
            </a:r>
          </a:p>
        </p:txBody>
      </p:sp>
      <p:sp>
        <p:nvSpPr>
          <p:cNvPr id="71" name="TextBox 71"/>
          <p:cNvSpPr txBox="1"/>
          <p:nvPr/>
        </p:nvSpPr>
        <p:spPr>
          <a:xfrm>
            <a:off x="13504787" y="11866088"/>
            <a:ext cx="5720277" cy="907300"/>
          </a:xfrm>
          <a:prstGeom prst="rect">
            <a:avLst/>
          </a:prstGeom>
        </p:spPr>
        <p:txBody>
          <a:bodyPr lIns="0" tIns="0" rIns="0" bIns="0" rtlCol="0" anchor="t">
            <a:spAutoFit/>
          </a:bodyPr>
          <a:lstStyle/>
          <a:p>
            <a:pPr algn="ctr">
              <a:lnSpc>
                <a:spcPts val="8114"/>
              </a:lnSpc>
            </a:pPr>
            <a:r>
              <a:rPr lang="en-US" sz="4000" dirty="0">
                <a:solidFill>
                  <a:srgbClr val="FFFFFF"/>
                </a:solidFill>
                <a:latin typeface="Genty Sans"/>
                <a:ea typeface="Genty Sans"/>
                <a:cs typeface="Genty Sans"/>
                <a:sym typeface="Genty Sans"/>
              </a:rPr>
              <a:t>Methodology</a:t>
            </a:r>
          </a:p>
        </p:txBody>
      </p:sp>
      <p:sp>
        <p:nvSpPr>
          <p:cNvPr id="72" name="TextBox 72"/>
          <p:cNvSpPr txBox="1"/>
          <p:nvPr/>
        </p:nvSpPr>
        <p:spPr>
          <a:xfrm>
            <a:off x="2324088" y="7124339"/>
            <a:ext cx="5720277" cy="907300"/>
          </a:xfrm>
          <a:prstGeom prst="rect">
            <a:avLst/>
          </a:prstGeom>
        </p:spPr>
        <p:txBody>
          <a:bodyPr lIns="0" tIns="0" rIns="0" bIns="0" rtlCol="0" anchor="t">
            <a:spAutoFit/>
          </a:bodyPr>
          <a:lstStyle/>
          <a:p>
            <a:pPr algn="ctr">
              <a:lnSpc>
                <a:spcPts val="8114"/>
              </a:lnSpc>
            </a:pPr>
            <a:r>
              <a:rPr lang="en-US" sz="4000" dirty="0">
                <a:solidFill>
                  <a:srgbClr val="FFFFFF"/>
                </a:solidFill>
                <a:latin typeface="Genty Sans"/>
                <a:ea typeface="Genty Sans"/>
                <a:cs typeface="Genty Sans"/>
                <a:sym typeface="Genty Sans"/>
              </a:rPr>
              <a:t>Introduction</a:t>
            </a:r>
          </a:p>
        </p:txBody>
      </p:sp>
      <p:sp>
        <p:nvSpPr>
          <p:cNvPr id="73" name="TextBox 73"/>
          <p:cNvSpPr txBox="1"/>
          <p:nvPr/>
        </p:nvSpPr>
        <p:spPr>
          <a:xfrm>
            <a:off x="13306346" y="7095672"/>
            <a:ext cx="5720277" cy="907300"/>
          </a:xfrm>
          <a:prstGeom prst="rect">
            <a:avLst/>
          </a:prstGeom>
        </p:spPr>
        <p:txBody>
          <a:bodyPr lIns="0" tIns="0" rIns="0" bIns="0" rtlCol="0" anchor="t">
            <a:spAutoFit/>
          </a:bodyPr>
          <a:lstStyle/>
          <a:p>
            <a:pPr algn="ctr">
              <a:lnSpc>
                <a:spcPts val="8114"/>
              </a:lnSpc>
            </a:pPr>
            <a:r>
              <a:rPr lang="en-US" sz="4000" dirty="0">
                <a:solidFill>
                  <a:srgbClr val="FFFFFF"/>
                </a:solidFill>
                <a:latin typeface="Genty Sans"/>
                <a:ea typeface="Genty Sans"/>
                <a:cs typeface="Genty Sans"/>
                <a:sym typeface="Genty Sans"/>
              </a:rPr>
              <a:t>Objective</a:t>
            </a:r>
          </a:p>
        </p:txBody>
      </p:sp>
      <p:sp>
        <p:nvSpPr>
          <p:cNvPr id="74" name="TextBox 74"/>
          <p:cNvSpPr txBox="1"/>
          <p:nvPr/>
        </p:nvSpPr>
        <p:spPr>
          <a:xfrm>
            <a:off x="11695877" y="8660557"/>
            <a:ext cx="8889180" cy="1268874"/>
          </a:xfrm>
          <a:prstGeom prst="rect">
            <a:avLst/>
          </a:prstGeom>
        </p:spPr>
        <p:txBody>
          <a:bodyPr lIns="0" tIns="0" rIns="0" bIns="0" rtlCol="0" anchor="t">
            <a:spAutoFit/>
          </a:bodyPr>
          <a:lstStyle/>
          <a:p>
            <a:pPr algn="l">
              <a:lnSpc>
                <a:spcPts val="5250"/>
              </a:lnSpc>
            </a:pPr>
            <a:r>
              <a:rPr lang="en-US" sz="2400" dirty="0">
                <a:solidFill>
                  <a:srgbClr val="000000"/>
                </a:solidFill>
                <a:latin typeface="Canva Sans"/>
                <a:ea typeface="Canva Sans"/>
                <a:cs typeface="Canva Sans"/>
                <a:sym typeface="Canva Sans"/>
              </a:rPr>
              <a:t>Describe the objectives of your study and what you aim to achieve upon completion of your research.</a:t>
            </a:r>
          </a:p>
        </p:txBody>
      </p:sp>
      <p:sp>
        <p:nvSpPr>
          <p:cNvPr id="75" name="TextBox 75"/>
          <p:cNvSpPr txBox="1"/>
          <p:nvPr/>
        </p:nvSpPr>
        <p:spPr>
          <a:xfrm>
            <a:off x="12110442" y="13932957"/>
            <a:ext cx="7791599" cy="2881494"/>
          </a:xfrm>
          <a:prstGeom prst="rect">
            <a:avLst/>
          </a:prstGeom>
        </p:spPr>
        <p:txBody>
          <a:bodyPr lIns="0" tIns="0" rIns="0" bIns="0" rtlCol="0" anchor="t">
            <a:spAutoFit/>
          </a:bodyPr>
          <a:lstStyle/>
          <a:p>
            <a:pPr algn="l">
              <a:lnSpc>
                <a:spcPts val="4602"/>
              </a:lnSpc>
            </a:pPr>
            <a:r>
              <a:rPr lang="en-US" sz="2400" dirty="0">
                <a:solidFill>
                  <a:srgbClr val="000000"/>
                </a:solidFill>
                <a:latin typeface="Canva Sans"/>
                <a:ea typeface="Canva Sans"/>
                <a:cs typeface="Canva Sans"/>
                <a:sym typeface="Canva Sans"/>
              </a:rPr>
              <a:t>Let the reader know how you carried out your study and describe the key stages of your investigation. The level of detail you add to this section, will depend on the subject and objectives. Make sure your methodology is clear and concise.</a:t>
            </a:r>
          </a:p>
        </p:txBody>
      </p:sp>
      <p:sp>
        <p:nvSpPr>
          <p:cNvPr id="76" name="TextBox 76"/>
          <p:cNvSpPr txBox="1"/>
          <p:nvPr/>
        </p:nvSpPr>
        <p:spPr>
          <a:xfrm>
            <a:off x="1283341" y="20447065"/>
            <a:ext cx="8842624" cy="3246979"/>
          </a:xfrm>
          <a:prstGeom prst="rect">
            <a:avLst/>
          </a:prstGeom>
        </p:spPr>
        <p:txBody>
          <a:bodyPr lIns="0" tIns="0" rIns="0" bIns="0" rtlCol="0" anchor="t">
            <a:spAutoFit/>
          </a:bodyPr>
          <a:lstStyle/>
          <a:p>
            <a:pPr algn="l">
              <a:lnSpc>
                <a:spcPts val="5223"/>
              </a:lnSpc>
            </a:pPr>
            <a:r>
              <a:rPr lang="en-US" sz="2400" dirty="0">
                <a:solidFill>
                  <a:srgbClr val="000000"/>
                </a:solidFill>
                <a:latin typeface="Canva Sans"/>
                <a:ea typeface="Canva Sans"/>
                <a:cs typeface="Canva Sans"/>
                <a:sym typeface="Canva Sans"/>
              </a:rPr>
              <a:t>Your results should outline the key findings from your study. You could use data in this section to solidify your findings and provide evidence. If you double-tap on the chart, you will be able to change the chart type and input your own data.</a:t>
            </a:r>
          </a:p>
        </p:txBody>
      </p:sp>
      <p:sp>
        <p:nvSpPr>
          <p:cNvPr id="77" name="TextBox 77"/>
          <p:cNvSpPr txBox="1"/>
          <p:nvPr/>
        </p:nvSpPr>
        <p:spPr>
          <a:xfrm>
            <a:off x="9208466" y="18280030"/>
            <a:ext cx="3131767" cy="916918"/>
          </a:xfrm>
          <a:prstGeom prst="rect">
            <a:avLst/>
          </a:prstGeom>
        </p:spPr>
        <p:txBody>
          <a:bodyPr lIns="0" tIns="0" rIns="0" bIns="0" rtlCol="0" anchor="t">
            <a:spAutoFit/>
          </a:bodyPr>
          <a:lstStyle/>
          <a:p>
            <a:pPr algn="ctr">
              <a:lnSpc>
                <a:spcPts val="8222"/>
              </a:lnSpc>
            </a:pPr>
            <a:r>
              <a:rPr lang="en-US" sz="4000" dirty="0">
                <a:solidFill>
                  <a:srgbClr val="FFFFFF"/>
                </a:solidFill>
                <a:latin typeface="Genty Sans"/>
                <a:ea typeface="Genty Sans"/>
                <a:cs typeface="Genty Sans"/>
                <a:sym typeface="Genty Sans"/>
              </a:rPr>
              <a:t>Results</a:t>
            </a:r>
          </a:p>
        </p:txBody>
      </p:sp>
      <p:sp>
        <p:nvSpPr>
          <p:cNvPr id="78" name="TextBox 78"/>
          <p:cNvSpPr txBox="1"/>
          <p:nvPr/>
        </p:nvSpPr>
        <p:spPr>
          <a:xfrm>
            <a:off x="2555771" y="26124121"/>
            <a:ext cx="5690318" cy="907300"/>
          </a:xfrm>
          <a:prstGeom prst="rect">
            <a:avLst/>
          </a:prstGeom>
        </p:spPr>
        <p:txBody>
          <a:bodyPr lIns="0" tIns="0" rIns="0" bIns="0" rtlCol="0" anchor="t">
            <a:spAutoFit/>
          </a:bodyPr>
          <a:lstStyle/>
          <a:p>
            <a:pPr algn="ctr">
              <a:lnSpc>
                <a:spcPts val="8072"/>
              </a:lnSpc>
            </a:pPr>
            <a:r>
              <a:rPr lang="en-US" sz="4000" dirty="0">
                <a:solidFill>
                  <a:srgbClr val="FFFFFF"/>
                </a:solidFill>
                <a:latin typeface="Genty Sans"/>
                <a:ea typeface="Genty Sans"/>
                <a:cs typeface="Genty Sans"/>
                <a:sym typeface="Genty Sans"/>
              </a:rPr>
              <a:t>Conclusion</a:t>
            </a:r>
          </a:p>
        </p:txBody>
      </p:sp>
      <p:sp>
        <p:nvSpPr>
          <p:cNvPr id="79" name="TextBox 79"/>
          <p:cNvSpPr txBox="1"/>
          <p:nvPr/>
        </p:nvSpPr>
        <p:spPr>
          <a:xfrm>
            <a:off x="13435610" y="26152242"/>
            <a:ext cx="5690318" cy="985476"/>
          </a:xfrm>
          <a:prstGeom prst="rect">
            <a:avLst/>
          </a:prstGeom>
        </p:spPr>
        <p:txBody>
          <a:bodyPr lIns="0" tIns="0" rIns="0" bIns="0" rtlCol="0" anchor="t">
            <a:spAutoFit/>
          </a:bodyPr>
          <a:lstStyle/>
          <a:p>
            <a:pPr algn="ctr">
              <a:lnSpc>
                <a:spcPts val="8072"/>
              </a:lnSpc>
            </a:pPr>
            <a:r>
              <a:rPr lang="en-US" sz="4000" dirty="0">
                <a:solidFill>
                  <a:srgbClr val="FFFFFF"/>
                </a:solidFill>
                <a:latin typeface="Genty Sans"/>
                <a:ea typeface="Genty Sans"/>
                <a:cs typeface="Genty Sans"/>
                <a:sym typeface="Genty Sans"/>
              </a:rPr>
              <a:t>Key</a:t>
            </a:r>
            <a:r>
              <a:rPr lang="en-US" sz="5765" dirty="0">
                <a:solidFill>
                  <a:srgbClr val="FFFFFF"/>
                </a:solidFill>
                <a:latin typeface="Genty Sans"/>
                <a:ea typeface="Genty Sans"/>
                <a:cs typeface="Genty Sans"/>
                <a:sym typeface="Genty Sans"/>
              </a:rPr>
              <a:t> </a:t>
            </a:r>
            <a:r>
              <a:rPr lang="en-US" sz="4000" dirty="0">
                <a:solidFill>
                  <a:srgbClr val="FFFFFF"/>
                </a:solidFill>
                <a:latin typeface="Genty Sans"/>
                <a:ea typeface="Genty Sans"/>
                <a:cs typeface="Genty Sans"/>
                <a:sym typeface="Genty Sans"/>
              </a:rPr>
              <a:t>Sources</a:t>
            </a:r>
          </a:p>
        </p:txBody>
      </p:sp>
      <p:sp>
        <p:nvSpPr>
          <p:cNvPr id="80" name="TextBox 80"/>
          <p:cNvSpPr txBox="1"/>
          <p:nvPr/>
        </p:nvSpPr>
        <p:spPr>
          <a:xfrm>
            <a:off x="1367279" y="28365857"/>
            <a:ext cx="8842624" cy="1246431"/>
          </a:xfrm>
          <a:prstGeom prst="rect">
            <a:avLst/>
          </a:prstGeom>
        </p:spPr>
        <p:txBody>
          <a:bodyPr lIns="0" tIns="0" rIns="0" bIns="0" rtlCol="0" anchor="t">
            <a:spAutoFit/>
          </a:bodyPr>
          <a:lstStyle/>
          <a:p>
            <a:pPr algn="l">
              <a:lnSpc>
                <a:spcPts val="5223"/>
              </a:lnSpc>
            </a:pPr>
            <a:r>
              <a:rPr lang="en-US" sz="2400" dirty="0">
                <a:solidFill>
                  <a:srgbClr val="000000"/>
                </a:solidFill>
                <a:latin typeface="Canva Sans"/>
                <a:ea typeface="Canva Sans"/>
                <a:cs typeface="Canva Sans"/>
                <a:sym typeface="Canva Sans"/>
              </a:rPr>
              <a:t>Your conclusion should summarize the study and state if the objectives have been achieved. </a:t>
            </a:r>
          </a:p>
        </p:txBody>
      </p:sp>
      <p:sp>
        <p:nvSpPr>
          <p:cNvPr id="81" name="TextBox 81"/>
          <p:cNvSpPr txBox="1"/>
          <p:nvPr/>
        </p:nvSpPr>
        <p:spPr>
          <a:xfrm>
            <a:off x="11859457" y="28365857"/>
            <a:ext cx="8842624" cy="1977761"/>
          </a:xfrm>
          <a:prstGeom prst="rect">
            <a:avLst/>
          </a:prstGeom>
        </p:spPr>
        <p:txBody>
          <a:bodyPr lIns="0" tIns="0" rIns="0" bIns="0" rtlCol="0" anchor="t">
            <a:spAutoFit/>
          </a:bodyPr>
          <a:lstStyle/>
          <a:p>
            <a:pPr marL="805487" lvl="1" indent="-402744" algn="l">
              <a:lnSpc>
                <a:spcPts val="5223"/>
              </a:lnSpc>
              <a:buAutoNum type="arabicPeriod"/>
            </a:pPr>
            <a:r>
              <a:rPr lang="en-US" sz="2400" dirty="0">
                <a:solidFill>
                  <a:srgbClr val="000000"/>
                </a:solidFill>
                <a:latin typeface="Canva Sans"/>
                <a:ea typeface="Canva Sans"/>
                <a:cs typeface="Canva Sans"/>
                <a:sym typeface="Canva Sans"/>
              </a:rPr>
              <a:t>List your key sources.</a:t>
            </a:r>
          </a:p>
          <a:p>
            <a:pPr marL="805487" lvl="1" indent="-402744" algn="l">
              <a:lnSpc>
                <a:spcPts val="5223"/>
              </a:lnSpc>
              <a:buAutoNum type="arabicPeriod"/>
            </a:pPr>
            <a:r>
              <a:rPr lang="en-US" sz="2400" dirty="0">
                <a:solidFill>
                  <a:srgbClr val="000000"/>
                </a:solidFill>
                <a:latin typeface="Canva Sans"/>
                <a:ea typeface="Canva Sans"/>
                <a:cs typeface="Canva Sans"/>
                <a:sym typeface="Canva Sans"/>
              </a:rPr>
              <a:t>You could number your sources so they are more organized.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TotalTime>
  <Words>208</Words>
  <Application>Microsoft Macintosh PowerPoint</Application>
  <PresentationFormat>Personalizar</PresentationFormat>
  <Paragraphs>22</Paragraphs>
  <Slides>1</Slides>
  <Notes>1</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vt:i4>
      </vt:variant>
    </vt:vector>
  </HeadingPairs>
  <TitlesOfParts>
    <vt:vector size="9" baseType="lpstr">
      <vt:lpstr>Calibri</vt:lpstr>
      <vt:lpstr>Genty Sans</vt:lpstr>
      <vt:lpstr>Canva Sans Bold Italics</vt:lpstr>
      <vt:lpstr>Canva Sans</vt:lpstr>
      <vt:lpstr>Aptos</vt:lpstr>
      <vt:lpstr>Arial</vt:lpstr>
      <vt:lpstr>Canva Sans Bold</vt:lpstr>
      <vt:lpstr>Office Theme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 nome (60 x 90 cm)</dc:title>
  <cp:lastModifiedBy>Thelma Machado</cp:lastModifiedBy>
  <cp:revision>2</cp:revision>
  <dcterms:created xsi:type="dcterms:W3CDTF">2006-08-16T00:00:00Z</dcterms:created>
  <dcterms:modified xsi:type="dcterms:W3CDTF">2025-08-12T19:19:08Z</dcterms:modified>
  <dc:identifier>DAGv4kpOBiI</dc:identifier>
</cp:coreProperties>
</file>