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6"/>
  </p:normalViewPr>
  <p:slideViewPr>
    <p:cSldViewPr snapToGrid="0" snapToObjects="1">
      <p:cViewPr varScale="1">
        <p:scale>
          <a:sx n="107" d="100"/>
          <a:sy n="107" d="100"/>
        </p:scale>
        <p:origin x="640" y="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lef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79392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187952" y="0"/>
            <a:ext cx="128016" cy="6858000"/>
          </a:xfrm>
          <a:prstGeom prst="rect">
            <a:avLst/>
          </a:prstGeom>
          <a:solidFill>
            <a:srgbClr val="2EA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315968" y="0"/>
            <a:ext cx="73152" cy="6858000"/>
          </a:xfrm>
          <a:prstGeom prst="rect">
            <a:avLst/>
          </a:prstGeom>
          <a:solidFill>
            <a:srgbClr val="5BBD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web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0" y="1280160"/>
            <a:ext cx="2508069" cy="1828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406640" y="1097280"/>
            <a:ext cx="420624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0" i="0">
                <a:solidFill>
                  <a:srgbClr val="62686D"/>
                </a:solidFill>
                <a:latin typeface="Arial"/>
              </a:rPr>
              <a:t>12TH WORKSHOP 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60920" y="1444752"/>
            <a:ext cx="4480560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3400" b="1" i="0">
                <a:solidFill>
                  <a:srgbClr val="2EA043"/>
                </a:solidFill>
                <a:latin typeface="Arial"/>
              </a:rPr>
              <a:t>BIOSYSTEMS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60920" y="2240280"/>
            <a:ext cx="448056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3000" b="0" i="0">
                <a:solidFill>
                  <a:srgbClr val="62686D"/>
                </a:solidFill>
                <a:latin typeface="Arial"/>
              </a:rPr>
              <a:t>ENGINEERING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70064" y="2926080"/>
            <a:ext cx="411480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1C3340"/>
                </a:solidFill>
                <a:latin typeface="Arial"/>
              </a:rPr>
              <a:t>GLOBAL CHALLENGES: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70064" y="3246120"/>
            <a:ext cx="420624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 i="0">
                <a:solidFill>
                  <a:srgbClr val="1C3340"/>
                </a:solidFill>
                <a:latin typeface="Arial"/>
              </a:rPr>
              <a:t>Geopolitical uncertainties, food security, and climate impacts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70064" y="3822191"/>
            <a:ext cx="2880360" cy="438912"/>
          </a:xfrm>
          <a:prstGeom prst="roundRect">
            <a:avLst/>
          </a:prstGeom>
          <a:solidFill>
            <a:srgbClr val="2EA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424927" y="3877056"/>
            <a:ext cx="2761488" cy="23774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</a:rPr>
              <a:t>NOVEMBER 18–19, 2026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09160" y="4617720"/>
            <a:ext cx="621792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E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892040" y="4736592"/>
            <a:ext cx="585216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400" b="1" i="0">
                <a:solidFill>
                  <a:srgbClr val="1C3340"/>
                </a:solidFill>
                <a:latin typeface="Arial"/>
              </a:rPr>
              <a:t>[ TÍTULO DA APRESENTAÇÃO 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10328" y="5138928"/>
            <a:ext cx="566928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400" b="0" i="0">
                <a:solidFill>
                  <a:srgbClr val="62686D"/>
                </a:solidFill>
                <a:latin typeface="Arial"/>
              </a:rPr>
              <a:t>Nome do(a) apresentador(a) • Instituição • E-mail</a:t>
            </a:r>
          </a:p>
        </p:txBody>
      </p:sp>
      <p:pic>
        <p:nvPicPr>
          <p:cNvPr id="19" name="Picture 18" descr="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0" y="6080760"/>
            <a:ext cx="1190549" cy="3840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f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0332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657600" y="0"/>
            <a:ext cx="128016" cy="6858000"/>
          </a:xfrm>
          <a:prstGeom prst="rect">
            <a:avLst/>
          </a:prstGeom>
          <a:solidFill>
            <a:srgbClr val="2EA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3785615" y="0"/>
            <a:ext cx="73152" cy="6858000"/>
          </a:xfrm>
          <a:prstGeom prst="rect">
            <a:avLst/>
          </a:prstGeom>
          <a:solidFill>
            <a:srgbClr val="5BBD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0" y="1280160"/>
            <a:ext cx="16459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 i="0">
                <a:solidFill>
                  <a:srgbClr val="2EA043"/>
                </a:solidFill>
                <a:latin typeface="Arial"/>
              </a:rPr>
              <a:t>SEÇÃO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0" y="1554480"/>
            <a:ext cx="6217920" cy="10058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1" i="0">
                <a:solidFill>
                  <a:srgbClr val="1C3340"/>
                </a:solidFill>
                <a:latin typeface="Arial"/>
              </a:rPr>
              <a:t>[ TÍTULO DA SEÇÃO 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0" y="2606040"/>
            <a:ext cx="612648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0" i="0">
                <a:solidFill>
                  <a:srgbClr val="62686D"/>
                </a:solidFill>
                <a:latin typeface="Arial"/>
              </a:rPr>
              <a:t>Subtítulo, mensagem-chave ou objetivo desta parte da apresentação.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0" y="3794760"/>
            <a:ext cx="2743200" cy="54864"/>
          </a:xfrm>
          <a:prstGeom prst="rect">
            <a:avLst/>
          </a:prstGeom>
          <a:solidFill>
            <a:srgbClr val="2EA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web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3960" y="502920"/>
            <a:ext cx="1254034" cy="9144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572000" y="4160520"/>
            <a:ext cx="621792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E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54880" y="4389120"/>
            <a:ext cx="566928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 i="0">
                <a:solidFill>
                  <a:srgbClr val="1C3340"/>
                </a:solidFill>
                <a:latin typeface="Arial"/>
              </a:rPr>
              <a:t>Você pode duplicar este slide para abrir blocos temáticos, sessões ou capítulos.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0" y="6455664"/>
            <a:ext cx="793699" cy="25603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7200" y="6446520"/>
            <a:ext cx="45720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 i="0">
                <a:solidFill>
                  <a:srgbClr val="62686D"/>
                </a:solidFill>
                <a:latin typeface="Arial"/>
              </a:rPr>
              <a:t>WEB 12.0 • XII Workshop on Biosystems Engineering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1475720" y="6428232"/>
            <a:ext cx="301752" cy="301752"/>
          </a:xfrm>
          <a:prstGeom prst="roundRect">
            <a:avLst/>
          </a:prstGeom>
          <a:solidFill>
            <a:srgbClr val="2EA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494008" y="6441948"/>
            <a:ext cx="265176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ft.png"/>
          <p:cNvPicPr>
            <a:picLocks noChangeAspect="1"/>
          </p:cNvPicPr>
          <p:nvPr/>
        </p:nvPicPr>
        <p:blipFill>
          <a:blip r:embed="rId2"/>
          <a:srcRect t="2000" r="76000" b="2000"/>
          <a:stretch>
            <a:fillRect/>
          </a:stretch>
        </p:blipFill>
        <p:spPr>
          <a:xfrm>
            <a:off x="0" y="0"/>
            <a:ext cx="1234440" cy="64465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2EA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web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0" y="256032"/>
            <a:ext cx="940526" cy="685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17320" y="640080"/>
            <a:ext cx="996696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1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645920" y="841248"/>
            <a:ext cx="731520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400" b="1" i="0">
                <a:solidFill>
                  <a:srgbClr val="1C3340"/>
                </a:solidFill>
                <a:latin typeface="Arial"/>
              </a:rPr>
              <a:t>Título do slide</a:t>
            </a:r>
          </a:p>
        </p:txBody>
      </p:sp>
      <p:sp>
        <p:nvSpPr>
          <p:cNvPr id="7" name="Rectangle 6"/>
          <p:cNvSpPr/>
          <p:nvPr/>
        </p:nvSpPr>
        <p:spPr>
          <a:xfrm>
            <a:off x="1645920" y="1417320"/>
            <a:ext cx="1463040" cy="73152"/>
          </a:xfrm>
          <a:prstGeom prst="rect">
            <a:avLst/>
          </a:prstGeom>
          <a:solidFill>
            <a:srgbClr val="2EA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417320" y="1737360"/>
            <a:ext cx="9966960" cy="429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1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737360" y="2011680"/>
            <a:ext cx="9235440" cy="3566160"/>
          </a:xfrm>
          <a:prstGeom prst="rect">
            <a:avLst/>
          </a:prstGeom>
          <a:noFill/>
        </p:spPr>
        <p:txBody>
          <a:bodyPr wrap="square" lIns="73152" tIns="18288" rIns="54864" bIns="18288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1C3340"/>
                </a:solidFill>
                <a:latin typeface="Arial"/>
              </a:defRPr>
            </a:pPr>
            <a:r>
              <a:t>Insira aqui os principais pontos da apresentação.</a:t>
            </a:r>
          </a:p>
          <a:p>
            <a:pPr>
              <a:spcAft>
                <a:spcPts val="800"/>
              </a:spcAft>
              <a:defRPr sz="2200">
                <a:solidFill>
                  <a:srgbClr val="1C3340"/>
                </a:solidFill>
                <a:latin typeface="Arial"/>
              </a:defRPr>
            </a:pPr>
            <a:r>
              <a:t>Utilize frases curtas, objetivas e com boa hierarquia visual.</a:t>
            </a:r>
          </a:p>
          <a:p>
            <a:pPr>
              <a:spcAft>
                <a:spcPts val="800"/>
              </a:spcAft>
              <a:defRPr sz="2200">
                <a:solidFill>
                  <a:srgbClr val="1C3340"/>
                </a:solidFill>
                <a:latin typeface="Arial"/>
              </a:defRPr>
            </a:pPr>
            <a:r>
              <a:t>Se necessário, destaque números, resultados ou mensagens-chave.</a:t>
            </a:r>
          </a:p>
          <a:p>
            <a:pPr>
              <a:spcAft>
                <a:spcPts val="800"/>
              </a:spcAft>
              <a:defRPr sz="2200">
                <a:solidFill>
                  <a:srgbClr val="1C3340"/>
                </a:solidFill>
                <a:latin typeface="Arial"/>
              </a:defRPr>
            </a:pPr>
            <a:r>
              <a:t>Evite excesso de texto em cada slide.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0" y="6455664"/>
            <a:ext cx="793699" cy="25603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" y="6446520"/>
            <a:ext cx="45720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 i="0">
                <a:solidFill>
                  <a:srgbClr val="62686D"/>
                </a:solidFill>
                <a:latin typeface="Arial"/>
              </a:rPr>
              <a:t>WEB 12.0 • XII Workshop on Biosystems Engineering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475720" y="6428232"/>
            <a:ext cx="301752" cy="301752"/>
          </a:xfrm>
          <a:prstGeom prst="roundRect">
            <a:avLst/>
          </a:prstGeom>
          <a:solidFill>
            <a:srgbClr val="2EA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494008" y="6441948"/>
            <a:ext cx="265176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ft.png"/>
          <p:cNvPicPr>
            <a:picLocks noChangeAspect="1"/>
          </p:cNvPicPr>
          <p:nvPr/>
        </p:nvPicPr>
        <p:blipFill>
          <a:blip r:embed="rId2"/>
          <a:srcRect t="2000" r="76000" b="2000"/>
          <a:stretch>
            <a:fillRect/>
          </a:stretch>
        </p:blipFill>
        <p:spPr>
          <a:xfrm>
            <a:off x="0" y="0"/>
            <a:ext cx="1234440" cy="64465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2EA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web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0" y="256032"/>
            <a:ext cx="940526" cy="685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00200" y="841248"/>
            <a:ext cx="731520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400" b="1" i="0">
                <a:solidFill>
                  <a:srgbClr val="1C3340"/>
                </a:solidFill>
                <a:latin typeface="Arial"/>
              </a:rPr>
              <a:t>Título do slide</a:t>
            </a:r>
          </a:p>
        </p:txBody>
      </p:sp>
      <p:sp>
        <p:nvSpPr>
          <p:cNvPr id="6" name="Rectangle 5"/>
          <p:cNvSpPr/>
          <p:nvPr/>
        </p:nvSpPr>
        <p:spPr>
          <a:xfrm>
            <a:off x="1600200" y="1325880"/>
            <a:ext cx="1463040" cy="73152"/>
          </a:xfrm>
          <a:prstGeom prst="rect">
            <a:avLst/>
          </a:prstGeom>
          <a:solidFill>
            <a:srgbClr val="2EA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417320" y="1691640"/>
            <a:ext cx="4709160" cy="4389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1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355080" y="1691640"/>
            <a:ext cx="5029200" cy="4389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1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691640" y="1874519"/>
            <a:ext cx="420624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400" b="1" i="0">
                <a:solidFill>
                  <a:srgbClr val="2EA043"/>
                </a:solidFill>
                <a:latin typeface="Arial"/>
              </a:rPr>
              <a:t>COLUNA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0" y="1874519"/>
            <a:ext cx="420624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400" b="1" i="0">
                <a:solidFill>
                  <a:srgbClr val="2EA043"/>
                </a:solidFill>
                <a:latin typeface="Arial"/>
              </a:rPr>
              <a:t>COLUNA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2240280"/>
            <a:ext cx="4297680" cy="3291840"/>
          </a:xfrm>
          <a:prstGeom prst="rect">
            <a:avLst/>
          </a:prstGeom>
          <a:noFill/>
        </p:spPr>
        <p:txBody>
          <a:bodyPr wrap="square" lIns="73152" tIns="18288" rIns="54864" bIns="18288">
            <a:spAutoFit/>
          </a:bodyPr>
          <a:lstStyle/>
          <a:p>
            <a:pPr>
              <a:spcAft>
                <a:spcPts val="800"/>
              </a:spcAft>
              <a:defRPr sz="2000">
                <a:solidFill>
                  <a:srgbClr val="1C3340"/>
                </a:solidFill>
                <a:latin typeface="Arial"/>
              </a:defRPr>
            </a:pPr>
            <a:r>
              <a:t>Resultados</a:t>
            </a:r>
          </a:p>
          <a:p>
            <a:pPr>
              <a:spcAft>
                <a:spcPts val="800"/>
              </a:spcAft>
              <a:defRPr sz="2000">
                <a:solidFill>
                  <a:srgbClr val="1C3340"/>
                </a:solidFill>
                <a:latin typeface="Arial"/>
              </a:defRPr>
            </a:pPr>
            <a:r>
              <a:t>Metodologia</a:t>
            </a:r>
          </a:p>
          <a:p>
            <a:pPr>
              <a:spcAft>
                <a:spcPts val="800"/>
              </a:spcAft>
              <a:defRPr sz="2000">
                <a:solidFill>
                  <a:srgbClr val="1C3340"/>
                </a:solidFill>
                <a:latin typeface="Arial"/>
              </a:defRPr>
            </a:pPr>
            <a:r>
              <a:t>Discussão</a:t>
            </a:r>
          </a:p>
          <a:p>
            <a:pPr>
              <a:spcAft>
                <a:spcPts val="800"/>
              </a:spcAft>
              <a:defRPr sz="2000">
                <a:solidFill>
                  <a:srgbClr val="1C3340"/>
                </a:solidFill>
                <a:latin typeface="Arial"/>
              </a:defRPr>
            </a:pPr>
            <a:r>
              <a:t>Aplicações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0" y="2240280"/>
            <a:ext cx="4297680" cy="3291840"/>
          </a:xfrm>
          <a:prstGeom prst="rect">
            <a:avLst/>
          </a:prstGeom>
          <a:noFill/>
        </p:spPr>
        <p:txBody>
          <a:bodyPr wrap="square" lIns="73152" tIns="18288" rIns="54864" bIns="18288">
            <a:spAutoFit/>
          </a:bodyPr>
          <a:lstStyle/>
          <a:p>
            <a:pPr>
              <a:spcAft>
                <a:spcPts val="800"/>
              </a:spcAft>
              <a:defRPr sz="2000">
                <a:solidFill>
                  <a:srgbClr val="1C3340"/>
                </a:solidFill>
                <a:latin typeface="Arial"/>
              </a:defRPr>
            </a:pPr>
            <a:r>
              <a:t>Desafios</a:t>
            </a:r>
          </a:p>
          <a:p>
            <a:pPr>
              <a:spcAft>
                <a:spcPts val="800"/>
              </a:spcAft>
              <a:defRPr sz="2000">
                <a:solidFill>
                  <a:srgbClr val="1C3340"/>
                </a:solidFill>
                <a:latin typeface="Arial"/>
              </a:defRPr>
            </a:pPr>
            <a:r>
              <a:t>Oportunidades</a:t>
            </a:r>
          </a:p>
          <a:p>
            <a:pPr>
              <a:spcAft>
                <a:spcPts val="800"/>
              </a:spcAft>
              <a:defRPr sz="2000">
                <a:solidFill>
                  <a:srgbClr val="1C3340"/>
                </a:solidFill>
                <a:latin typeface="Arial"/>
              </a:defRPr>
            </a:pPr>
            <a:r>
              <a:t>Indicadores</a:t>
            </a:r>
          </a:p>
          <a:p>
            <a:pPr>
              <a:spcAft>
                <a:spcPts val="800"/>
              </a:spcAft>
              <a:defRPr sz="2000">
                <a:solidFill>
                  <a:srgbClr val="1C3340"/>
                </a:solidFill>
                <a:latin typeface="Arial"/>
              </a:defRPr>
            </a:pPr>
            <a:r>
              <a:t>Perspectivas futuras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0" y="6455664"/>
            <a:ext cx="793699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57200" y="6446520"/>
            <a:ext cx="45720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 i="0">
                <a:solidFill>
                  <a:srgbClr val="62686D"/>
                </a:solidFill>
                <a:latin typeface="Arial"/>
              </a:rPr>
              <a:t>WEB 12.0 • XII Workshop on Biosystems Engineering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1475720" y="6428232"/>
            <a:ext cx="301752" cy="301752"/>
          </a:xfrm>
          <a:prstGeom prst="roundRect">
            <a:avLst/>
          </a:prstGeom>
          <a:solidFill>
            <a:srgbClr val="2EA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494008" y="6441948"/>
            <a:ext cx="265176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ft.png"/>
          <p:cNvPicPr>
            <a:picLocks noChangeAspect="1"/>
          </p:cNvPicPr>
          <p:nvPr/>
        </p:nvPicPr>
        <p:blipFill>
          <a:blip r:embed="rId2"/>
          <a:srcRect t="2000" r="76000" b="2000"/>
          <a:stretch>
            <a:fillRect/>
          </a:stretch>
        </p:blipFill>
        <p:spPr>
          <a:xfrm>
            <a:off x="0" y="0"/>
            <a:ext cx="1234440" cy="64465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2EA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web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0" y="256032"/>
            <a:ext cx="940526" cy="685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00200" y="841248"/>
            <a:ext cx="731520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400" b="1" i="0">
                <a:solidFill>
                  <a:srgbClr val="1C3340"/>
                </a:solidFill>
                <a:latin typeface="Arial"/>
              </a:rPr>
              <a:t>Título do slide</a:t>
            </a:r>
          </a:p>
        </p:txBody>
      </p:sp>
      <p:sp>
        <p:nvSpPr>
          <p:cNvPr id="6" name="Rectangle 5"/>
          <p:cNvSpPr/>
          <p:nvPr/>
        </p:nvSpPr>
        <p:spPr>
          <a:xfrm>
            <a:off x="1600200" y="1325880"/>
            <a:ext cx="1463040" cy="73152"/>
          </a:xfrm>
          <a:prstGeom prst="rect">
            <a:avLst/>
          </a:prstGeom>
          <a:solidFill>
            <a:srgbClr val="2EA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417320" y="1691640"/>
            <a:ext cx="4800600" cy="4434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1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00800" y="1691640"/>
            <a:ext cx="4983480" cy="4434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1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691640" y="1938528"/>
            <a:ext cx="429768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400" b="1" i="0">
                <a:solidFill>
                  <a:srgbClr val="2EA043"/>
                </a:solidFill>
                <a:latin typeface="Arial"/>
              </a:rPr>
              <a:t>Texto / explicação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64208" y="2240280"/>
            <a:ext cx="4251960" cy="3383280"/>
          </a:xfrm>
          <a:prstGeom prst="rect">
            <a:avLst/>
          </a:prstGeom>
          <a:noFill/>
        </p:spPr>
        <p:txBody>
          <a:bodyPr wrap="square" lIns="73152" tIns="18288" rIns="54864" bIns="18288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C3340"/>
                </a:solidFill>
                <a:latin typeface="Arial"/>
              </a:defRPr>
            </a:pPr>
            <a:r>
              <a:t>Use este layout para combinar um gráfico, foto, mapa ou diagrama com texto explicativo.</a:t>
            </a:r>
          </a:p>
          <a:p>
            <a:pPr>
              <a:spcAft>
                <a:spcPts val="800"/>
              </a:spcAft>
              <a:defRPr sz="1800">
                <a:solidFill>
                  <a:srgbClr val="1C3340"/>
                </a:solidFill>
                <a:latin typeface="Arial"/>
              </a:defRPr>
            </a:pPr>
            <a:r>
              <a:t>Também funciona bem para apresentar estudos de caso.</a:t>
            </a:r>
          </a:p>
          <a:p>
            <a:pPr>
              <a:spcAft>
                <a:spcPts val="800"/>
              </a:spcAft>
              <a:defRPr sz="1800">
                <a:solidFill>
                  <a:srgbClr val="1C3340"/>
                </a:solidFill>
                <a:latin typeface="Arial"/>
              </a:defRPr>
            </a:pPr>
            <a:r>
              <a:t>Substitua o quadro ao lado pela sua imagem.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629400" y="2011680"/>
            <a:ext cx="4526280" cy="3474720"/>
          </a:xfrm>
          <a:prstGeom prst="rect">
            <a:avLst/>
          </a:prstGeom>
          <a:solidFill>
            <a:srgbClr val="F8F9FA"/>
          </a:solidFill>
          <a:ln w="12700">
            <a:solidFill>
              <a:srgbClr val="2EA0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498079" y="3246120"/>
            <a:ext cx="283464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2000" b="1" i="0">
                <a:solidFill>
                  <a:srgbClr val="62686D"/>
                </a:solidFill>
                <a:latin typeface="Arial"/>
              </a:rPr>
              <a:t>[ INSIRA IMAGEM, GRÁFICO
OU DIAGRAMA 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0" y="6455664"/>
            <a:ext cx="793699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57200" y="6446520"/>
            <a:ext cx="45720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 i="0">
                <a:solidFill>
                  <a:srgbClr val="62686D"/>
                </a:solidFill>
                <a:latin typeface="Arial"/>
              </a:rPr>
              <a:t>WEB 12.0 • XII Workshop on Biosystems Engineering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1475720" y="6428232"/>
            <a:ext cx="301752" cy="301752"/>
          </a:xfrm>
          <a:prstGeom prst="roundRect">
            <a:avLst/>
          </a:prstGeom>
          <a:solidFill>
            <a:srgbClr val="2EA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494008" y="6441948"/>
            <a:ext cx="265176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ft.png"/>
          <p:cNvPicPr>
            <a:picLocks noChangeAspect="1"/>
          </p:cNvPicPr>
          <p:nvPr/>
        </p:nvPicPr>
        <p:blipFill>
          <a:blip r:embed="rId2"/>
          <a:srcRect t="2000" r="76000" b="2000"/>
          <a:stretch>
            <a:fillRect/>
          </a:stretch>
        </p:blipFill>
        <p:spPr>
          <a:xfrm>
            <a:off x="0" y="0"/>
            <a:ext cx="1234440" cy="64465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2EA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web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0" y="256032"/>
            <a:ext cx="940526" cy="685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00200" y="841248"/>
            <a:ext cx="731520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400" b="1" i="0">
                <a:solidFill>
                  <a:srgbClr val="1C3340"/>
                </a:solidFill>
                <a:latin typeface="Arial"/>
              </a:rPr>
              <a:t>Título do slide</a:t>
            </a:r>
          </a:p>
        </p:txBody>
      </p:sp>
      <p:sp>
        <p:nvSpPr>
          <p:cNvPr id="6" name="Rectangle 5"/>
          <p:cNvSpPr/>
          <p:nvPr/>
        </p:nvSpPr>
        <p:spPr>
          <a:xfrm>
            <a:off x="1600200" y="1325880"/>
            <a:ext cx="1463040" cy="73152"/>
          </a:xfrm>
          <a:prstGeom prst="rect">
            <a:avLst/>
          </a:prstGeom>
          <a:solidFill>
            <a:srgbClr val="2EA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417320" y="1737360"/>
            <a:ext cx="2926080" cy="4389120"/>
          </a:xfrm>
          <a:prstGeom prst="rect">
            <a:avLst/>
          </a:prstGeom>
          <a:solidFill>
            <a:srgbClr val="2EA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691640" y="2148840"/>
            <a:ext cx="237744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</a:rPr>
              <a:t>DADO-CHAVE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2743200"/>
            <a:ext cx="2377440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3400" b="1" i="0">
                <a:solidFill>
                  <a:srgbClr val="FFFFFF"/>
                </a:solidFill>
                <a:latin typeface="Arial"/>
              </a:rPr>
              <a:t>00,0%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3749039"/>
            <a:ext cx="2377440" cy="10058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600" b="0" i="0">
                <a:solidFill>
                  <a:srgbClr val="FFFFFF"/>
                </a:solidFill>
                <a:latin typeface="Arial"/>
              </a:rPr>
              <a:t>Mensagem ou insight central a ser destacado.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0" y="1737360"/>
            <a:ext cx="6812280" cy="4389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1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00600" y="1965960"/>
            <a:ext cx="630936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400" b="1" i="0">
                <a:solidFill>
                  <a:srgbClr val="2EA043"/>
                </a:solidFill>
                <a:latin typeface="Arial"/>
              </a:rPr>
              <a:t>Espaço para tabela, gráfico ou citação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92040" y="2377440"/>
            <a:ext cx="6126480" cy="2377440"/>
          </a:xfrm>
          <a:prstGeom prst="rect">
            <a:avLst/>
          </a:prstGeom>
          <a:solidFill>
            <a:srgbClr val="F8F9FA"/>
          </a:solidFill>
          <a:ln w="12700">
            <a:solidFill>
              <a:srgbClr val="CED4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623560" y="3246120"/>
            <a:ext cx="466344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800" b="1" i="0">
                <a:solidFill>
                  <a:srgbClr val="62686D"/>
                </a:solidFill>
                <a:latin typeface="Arial"/>
              </a:rPr>
              <a:t>[ ÁREA EDITÁVEL PARA GRÁFICOS, TABELAS OU CITAÇÕES 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5074920"/>
            <a:ext cx="603504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400" b="0" i="0">
                <a:solidFill>
                  <a:srgbClr val="62686D"/>
                </a:solidFill>
                <a:latin typeface="Arial"/>
              </a:rPr>
              <a:t>Legenda ou observação metodológica.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0" y="6455664"/>
            <a:ext cx="793699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7200" y="6446520"/>
            <a:ext cx="45720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 i="0">
                <a:solidFill>
                  <a:srgbClr val="62686D"/>
                </a:solidFill>
                <a:latin typeface="Arial"/>
              </a:rPr>
              <a:t>WEB 12.0 • XII Workshop on Biosystems Engineering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1475720" y="6428232"/>
            <a:ext cx="301752" cy="301752"/>
          </a:xfrm>
          <a:prstGeom prst="roundRect">
            <a:avLst/>
          </a:prstGeom>
          <a:solidFill>
            <a:srgbClr val="2EA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1494008" y="6441948"/>
            <a:ext cx="265176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f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0624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60520" y="0"/>
            <a:ext cx="128016" cy="6858000"/>
          </a:xfrm>
          <a:prstGeom prst="rect">
            <a:avLst/>
          </a:prstGeom>
          <a:solidFill>
            <a:srgbClr val="2EA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288536" y="0"/>
            <a:ext cx="73152" cy="6858000"/>
          </a:xfrm>
          <a:prstGeom prst="rect">
            <a:avLst/>
          </a:prstGeom>
          <a:solidFill>
            <a:srgbClr val="5BBD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web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760" y="868680"/>
            <a:ext cx="1755648" cy="12801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0" y="2148840"/>
            <a:ext cx="5852160" cy="8229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3000" b="1" i="0">
                <a:solidFill>
                  <a:srgbClr val="1C3340"/>
                </a:solidFill>
                <a:latin typeface="Arial"/>
              </a:rPr>
              <a:t>Obrigado(a)!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0" y="2743200"/>
            <a:ext cx="594360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2EA043"/>
                </a:solidFill>
                <a:latin typeface="Arial"/>
              </a:rPr>
              <a:t>Questions • Discussão • Contato</a:t>
            </a:r>
          </a:p>
        </p:txBody>
      </p:sp>
      <p:sp>
        <p:nvSpPr>
          <p:cNvPr id="8" name="Rectangle 7"/>
          <p:cNvSpPr/>
          <p:nvPr/>
        </p:nvSpPr>
        <p:spPr>
          <a:xfrm>
            <a:off x="4983480" y="3429000"/>
            <a:ext cx="585216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E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212080" y="3675887"/>
            <a:ext cx="539496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0" i="0">
                <a:solidFill>
                  <a:srgbClr val="62686D"/>
                </a:solidFill>
                <a:latin typeface="Arial"/>
              </a:rPr>
              <a:t>Nome do(a) apresentador(a)
E-mail • Instituição • Redes / QR code</a:t>
            </a:r>
          </a:p>
        </p:txBody>
      </p:sp>
      <p:pic>
        <p:nvPicPr>
          <p:cNvPr id="10" name="Picture 9" descr="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2160" y="5943600"/>
            <a:ext cx="1275588" cy="4114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029200" y="5486400"/>
            <a:ext cx="566928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0" i="0">
                <a:solidFill>
                  <a:srgbClr val="62686D"/>
                </a:solidFill>
                <a:latin typeface="Arial"/>
              </a:rPr>
              <a:t>Template oficial para apresentações do evento WEB 12.0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291</Words>
  <Application>Microsoft Macintosh PowerPoint</Application>
  <PresentationFormat>Widescreen</PresentationFormat>
  <Paragraphs>55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de Slides - WEB 12.0</dc:title>
  <dc:subject>Template para apresentações do evento WEB 12.0</dc:subject>
  <dc:creator>OpenAI</dc:creator>
  <cp:keywords/>
  <dc:description>Template editável em PowerPoint, inspirado na identidade visual do WEB 12.0.</dc:description>
  <cp:lastModifiedBy>Thelma Machado</cp:lastModifiedBy>
  <cp:revision>2</cp:revision>
  <dcterms:created xsi:type="dcterms:W3CDTF">2013-01-27T09:14:16Z</dcterms:created>
  <dcterms:modified xsi:type="dcterms:W3CDTF">2026-08-24T22:05:45Z</dcterms:modified>
  <cp:category/>
</cp:coreProperties>
</file>