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4"/>
  </p:notesMasterIdLst>
  <p:sldIdLst>
    <p:sldId id="257" r:id="rId2"/>
    <p:sldId id="259" r:id="rId3"/>
  </p:sldIdLst>
  <p:sldSz cx="18288000" cy="10287000"/>
  <p:notesSz cx="6858000" cy="9144000"/>
  <p:embeddedFontLst>
    <p:embeddedFont>
      <p:font typeface="Arimo Bold" panose="020B0604020202020204" pitchFamily="34" charset="0"/>
      <p:regular r:id="rId5"/>
    </p:embeddedFont>
    <p:embeddedFont>
      <p:font typeface="League Gothic" panose="020B0604020202020204" pitchFamily="34" charset="0"/>
      <p:regular r:id="rId6"/>
    </p:embeddedFont>
    <p:embeddedFont>
      <p:font typeface="Norwester" panose="020B0604020202020204" pitchFamily="34" charset="0"/>
      <p:regular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ela gomes" initials="Dg" lastIdx="1" clrIdx="0">
    <p:extLst>
      <p:ext uri="{19B8F6BF-5375-455C-9EA6-DF929625EA0E}">
        <p15:presenceInfo xmlns:p15="http://schemas.microsoft.com/office/powerpoint/2012/main" userId="cb86b58dc1f0748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558" autoAdjust="0"/>
  </p:normalViewPr>
  <p:slideViewPr>
    <p:cSldViewPr>
      <p:cViewPr varScale="1">
        <p:scale>
          <a:sx n="80" d="100"/>
          <a:sy n="80" d="100"/>
        </p:scale>
        <p:origin x="824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theme" Target="theme/theme1.xml"/><Relationship Id="rId5" Type="http://schemas.openxmlformats.org/officeDocument/2006/relationships/font" Target="fonts/font1.fntdata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BAE820-53A8-41B8-9DA0-CBB9DDD5C733}" type="datetimeFigureOut">
              <a:rPr lang="pt-BR" smtClean="0"/>
              <a:t>08/10/2024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7E6F0C-6E85-4A8A-BD67-C49D37C385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2108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E6F0C-6E85-4A8A-BD67-C49D37C3853F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2916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10"/>
          <p:cNvSpPr txBox="1"/>
          <p:nvPr/>
        </p:nvSpPr>
        <p:spPr>
          <a:xfrm>
            <a:off x="1219200" y="4337765"/>
            <a:ext cx="16242819" cy="69249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4500" b="1" spc="-386" dirty="0">
                <a:solidFill>
                  <a:srgbClr val="179151"/>
                </a:solidFill>
                <a:latin typeface="League Gothic"/>
              </a:rPr>
              <a:t>TÍTULO DO TRABALHO</a:t>
            </a:r>
          </a:p>
        </p:txBody>
      </p:sp>
      <p:sp>
        <p:nvSpPr>
          <p:cNvPr id="34" name="TextBox 35"/>
          <p:cNvSpPr txBox="1"/>
          <p:nvPr/>
        </p:nvSpPr>
        <p:spPr>
          <a:xfrm>
            <a:off x="228600" y="9563100"/>
            <a:ext cx="17754599" cy="49513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301"/>
              </a:lnSpc>
            </a:pPr>
            <a:r>
              <a:rPr lang="en-US" sz="2793" spc="466" dirty="0" err="1">
                <a:solidFill>
                  <a:srgbClr val="179151"/>
                </a:solidFill>
                <a:latin typeface="Arimo Bold"/>
              </a:rPr>
              <a:t>www.pgeb-uff.com.br</a:t>
            </a:r>
            <a:r>
              <a:rPr lang="en-US" sz="2793" spc="466" dirty="0">
                <a:solidFill>
                  <a:srgbClr val="179151"/>
                </a:solidFill>
                <a:latin typeface="Arimo Bold"/>
              </a:rPr>
              <a:t>/web10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4355716" y="8463356"/>
            <a:ext cx="122405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spc="91" dirty="0">
                <a:solidFill>
                  <a:srgbClr val="FFFFFF"/>
                </a:solidFill>
                <a:latin typeface="Norwester"/>
              </a:rPr>
              <a:t>17:00</a:t>
            </a:r>
            <a:endParaRPr lang="pt-BR" sz="3000" dirty="0"/>
          </a:p>
        </p:txBody>
      </p:sp>
      <p:sp>
        <p:nvSpPr>
          <p:cNvPr id="12" name="Rectangle 11"/>
          <p:cNvSpPr/>
          <p:nvPr/>
        </p:nvSpPr>
        <p:spPr>
          <a:xfrm>
            <a:off x="1219201" y="7658722"/>
            <a:ext cx="160250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spc="63" dirty="0">
                <a:latin typeface="Norwester"/>
              </a:rPr>
              <a:t>NOME </a:t>
            </a:r>
            <a:r>
              <a:rPr lang="en-US" sz="4000" spc="63">
                <a:latin typeface="Norwester"/>
              </a:rPr>
              <a:t>DO AUTOR</a:t>
            </a:r>
            <a:endParaRPr lang="en-US" sz="4000" spc="63" dirty="0">
              <a:latin typeface="Norwester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A0AE020-9D0A-C0C9-E3B0-368A06C9E9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288000" cy="2287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9105900"/>
            <a:ext cx="17145000" cy="517525"/>
          </a:xfrm>
        </p:spPr>
        <p:txBody>
          <a:bodyPr/>
          <a:lstStyle/>
          <a:p>
            <a:r>
              <a:rPr lang="pt-BR" sz="3000" dirty="0">
                <a:solidFill>
                  <a:schemeClr val="tx1"/>
                </a:solidFill>
              </a:rPr>
              <a:t>_________________________________________________________________________________________</a:t>
            </a:r>
          </a:p>
          <a:p>
            <a:r>
              <a:rPr lang="pt-BR" sz="3000" dirty="0">
                <a:solidFill>
                  <a:schemeClr val="tx1"/>
                </a:solidFill>
              </a:rPr>
              <a:t>10º Workshop em Engenharia de Biossistemas - Dias 12 e 13 de Novembro - </a:t>
            </a:r>
            <a:r>
              <a:rPr lang="pt-BR" sz="3000" dirty="0" err="1">
                <a:solidFill>
                  <a:schemeClr val="tx1"/>
                </a:solidFill>
              </a:rPr>
              <a:t>www.pgeb-uff.com.br</a:t>
            </a:r>
            <a:r>
              <a:rPr lang="pt-BR" sz="3000" dirty="0">
                <a:solidFill>
                  <a:schemeClr val="tx1"/>
                </a:solidFill>
              </a:rPr>
              <a:t>/web10</a:t>
            </a:r>
            <a:endParaRPr lang="en-US" sz="30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621000" y="9517062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z="3500" smtClean="0">
                <a:solidFill>
                  <a:schemeClr val="tx1"/>
                </a:solidFill>
              </a:rPr>
              <a:pPr/>
              <a:t>2</a:t>
            </a:fld>
            <a:endParaRPr lang="en-US" sz="350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86400" y="3924300"/>
            <a:ext cx="761484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500" dirty="0"/>
              <a:t>CLIQUE EM “DUPLICAR SLIDE” PARA INSERIR NOVO SLIDE</a:t>
            </a:r>
          </a:p>
        </p:txBody>
      </p:sp>
      <p:pic>
        <p:nvPicPr>
          <p:cNvPr id="2050" name="Picture 2" descr="web10">
            <a:extLst>
              <a:ext uri="{FF2B5EF4-FFF2-40B4-BE49-F238E27FC236}">
                <a16:creationId xmlns:a16="http://schemas.microsoft.com/office/drawing/2014/main" id="{87E4723A-81FA-7B79-F3DA-B5E0563ACE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58513" y="155186"/>
            <a:ext cx="3598867" cy="2555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52</Words>
  <Application>Microsoft Macintosh PowerPoint</Application>
  <PresentationFormat>Personalizar</PresentationFormat>
  <Paragraphs>9</Paragraphs>
  <Slides>2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8" baseType="lpstr">
      <vt:lpstr>Arial</vt:lpstr>
      <vt:lpstr>Norwester</vt:lpstr>
      <vt:lpstr>Calibri</vt:lpstr>
      <vt:lpstr>League Gothic</vt:lpstr>
      <vt:lpstr>Arimo Bold</vt:lpstr>
      <vt:lpstr>Office Theme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Azul Escuro e Alaranjado Biblioteca Anúncio Apresentação</dc:title>
  <cp:lastModifiedBy>Mario Mac</cp:lastModifiedBy>
  <cp:revision>15</cp:revision>
  <dcterms:created xsi:type="dcterms:W3CDTF">2006-08-16T00:00:00Z</dcterms:created>
  <dcterms:modified xsi:type="dcterms:W3CDTF">2024-10-08T13:56:36Z</dcterms:modified>
  <dc:identifier>DAEJM2UjTuE</dc:identifier>
</cp:coreProperties>
</file>