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League Spartan" charset="1" panose="00000800000000000000"/>
      <p:regular r:id="rId9"/>
    </p:embeddedFont>
    <p:embeddedFont>
      <p:font typeface="Poppins Medium" charset="1" panose="00000600000000000000"/>
      <p:regular r:id="rId10"/>
    </p:embeddedFont>
    <p:embeddedFont>
      <p:font typeface="Poppins Semi-Bold Italics" charset="1" panose="000007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8.png" Type="http://schemas.openxmlformats.org/officeDocument/2006/relationships/image"/><Relationship Id="rId8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1544014" y="6561740"/>
            <a:ext cx="19970585" cy="4015062"/>
          </a:xfrm>
          <a:custGeom>
            <a:avLst/>
            <a:gdLst/>
            <a:ahLst/>
            <a:cxnLst/>
            <a:rect r="r" b="b" t="t" l="l"/>
            <a:pathLst>
              <a:path h="4015062" w="19970585">
                <a:moveTo>
                  <a:pt x="19970585" y="0"/>
                </a:moveTo>
                <a:lnTo>
                  <a:pt x="0" y="0"/>
                </a:lnTo>
                <a:lnTo>
                  <a:pt x="0" y="4015062"/>
                </a:lnTo>
                <a:lnTo>
                  <a:pt x="19970585" y="4015062"/>
                </a:lnTo>
                <a:lnTo>
                  <a:pt x="199705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0807" r="-4784" b="-3900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914781" y="6783355"/>
            <a:ext cx="5873273" cy="653563"/>
            <a:chOff x="0" y="0"/>
            <a:chExt cx="1546870" cy="1721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46870" cy="172132"/>
            </a:xfrm>
            <a:custGeom>
              <a:avLst/>
              <a:gdLst/>
              <a:ahLst/>
              <a:cxnLst/>
              <a:rect r="r" b="b" t="t" l="l"/>
              <a:pathLst>
                <a:path h="172132" w="1546870">
                  <a:moveTo>
                    <a:pt x="65908" y="0"/>
                  </a:moveTo>
                  <a:lnTo>
                    <a:pt x="1480962" y="0"/>
                  </a:lnTo>
                  <a:cubicBezTo>
                    <a:pt x="1498442" y="0"/>
                    <a:pt x="1515206" y="6944"/>
                    <a:pt x="1527566" y="19304"/>
                  </a:cubicBezTo>
                  <a:cubicBezTo>
                    <a:pt x="1539926" y="31664"/>
                    <a:pt x="1546870" y="48428"/>
                    <a:pt x="1546870" y="65908"/>
                  </a:cubicBezTo>
                  <a:lnTo>
                    <a:pt x="1546870" y="106224"/>
                  </a:lnTo>
                  <a:cubicBezTo>
                    <a:pt x="1546870" y="142624"/>
                    <a:pt x="1517362" y="172132"/>
                    <a:pt x="1480962" y="172132"/>
                  </a:cubicBezTo>
                  <a:lnTo>
                    <a:pt x="65908" y="172132"/>
                  </a:lnTo>
                  <a:cubicBezTo>
                    <a:pt x="48428" y="172132"/>
                    <a:pt x="31664" y="165188"/>
                    <a:pt x="19304" y="152828"/>
                  </a:cubicBezTo>
                  <a:cubicBezTo>
                    <a:pt x="6944" y="140468"/>
                    <a:pt x="0" y="123704"/>
                    <a:pt x="0" y="106224"/>
                  </a:cubicBezTo>
                  <a:lnTo>
                    <a:pt x="0" y="65908"/>
                  </a:lnTo>
                  <a:cubicBezTo>
                    <a:pt x="0" y="48428"/>
                    <a:pt x="6944" y="31664"/>
                    <a:pt x="19304" y="19304"/>
                  </a:cubicBezTo>
                  <a:cubicBezTo>
                    <a:pt x="31664" y="6944"/>
                    <a:pt x="48428" y="0"/>
                    <a:pt x="65908" y="0"/>
                  </a:cubicBezTo>
                  <a:close/>
                </a:path>
              </a:pathLst>
            </a:custGeom>
            <a:solidFill>
              <a:srgbClr val="0E4D3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1546870" cy="238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85014" y="1825480"/>
            <a:ext cx="6732995" cy="7330885"/>
            <a:chOff x="0" y="0"/>
            <a:chExt cx="13157947" cy="143263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57947" cy="14326375"/>
            </a:xfrm>
            <a:custGeom>
              <a:avLst/>
              <a:gdLst/>
              <a:ahLst/>
              <a:cxnLst/>
              <a:rect r="r" b="b" t="t" l="l"/>
              <a:pathLst>
                <a:path h="14326375" w="13157947">
                  <a:moveTo>
                    <a:pt x="5248980" y="0"/>
                  </a:moveTo>
                  <a:lnTo>
                    <a:pt x="0" y="0"/>
                  </a:lnTo>
                  <a:lnTo>
                    <a:pt x="0" y="14326375"/>
                  </a:lnTo>
                  <a:lnTo>
                    <a:pt x="13157947" y="14326375"/>
                  </a:lnTo>
                  <a:lnTo>
                    <a:pt x="13157947" y="7176207"/>
                  </a:lnTo>
                  <a:cubicBezTo>
                    <a:pt x="13157947" y="3212573"/>
                    <a:pt x="9617341" y="0"/>
                    <a:pt x="524898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</p:sp>
      </p:grpSp>
      <p:sp>
        <p:nvSpPr>
          <p:cNvPr name="Freeform 8" id="8"/>
          <p:cNvSpPr/>
          <p:nvPr/>
        </p:nvSpPr>
        <p:spPr>
          <a:xfrm flipH="true" flipV="true" rot="0">
            <a:off x="13359820" y="-337667"/>
            <a:ext cx="5066752" cy="3677617"/>
          </a:xfrm>
          <a:custGeom>
            <a:avLst/>
            <a:gdLst/>
            <a:ahLst/>
            <a:cxnLst/>
            <a:rect r="r" b="b" t="t" l="l"/>
            <a:pathLst>
              <a:path h="3677617" w="5066752">
                <a:moveTo>
                  <a:pt x="5066751" y="3677618"/>
                </a:moveTo>
                <a:lnTo>
                  <a:pt x="0" y="3677618"/>
                </a:lnTo>
                <a:lnTo>
                  <a:pt x="0" y="0"/>
                </a:lnTo>
                <a:lnTo>
                  <a:pt x="5066751" y="0"/>
                </a:lnTo>
                <a:lnTo>
                  <a:pt x="5066751" y="36776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2168" y="2964920"/>
            <a:ext cx="7220166" cy="7220166"/>
          </a:xfrm>
          <a:custGeom>
            <a:avLst/>
            <a:gdLst/>
            <a:ahLst/>
            <a:cxnLst/>
            <a:rect r="r" b="b" t="t" l="l"/>
            <a:pathLst>
              <a:path h="7220166" w="7220166">
                <a:moveTo>
                  <a:pt x="0" y="0"/>
                </a:moveTo>
                <a:lnTo>
                  <a:pt x="7220166" y="0"/>
                </a:lnTo>
                <a:lnTo>
                  <a:pt x="7220166" y="7220167"/>
                </a:lnTo>
                <a:lnTo>
                  <a:pt x="0" y="72201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685526" y="-150151"/>
            <a:ext cx="4623622" cy="3302587"/>
          </a:xfrm>
          <a:custGeom>
            <a:avLst/>
            <a:gdLst/>
            <a:ahLst/>
            <a:cxnLst/>
            <a:rect r="r" b="b" t="t" l="l"/>
            <a:pathLst>
              <a:path h="3302587" w="4623622">
                <a:moveTo>
                  <a:pt x="0" y="0"/>
                </a:moveTo>
                <a:lnTo>
                  <a:pt x="4623622" y="0"/>
                </a:lnTo>
                <a:lnTo>
                  <a:pt x="4623622" y="3302587"/>
                </a:lnTo>
                <a:lnTo>
                  <a:pt x="0" y="33025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02251" y="9704783"/>
            <a:ext cx="11301259" cy="480304"/>
          </a:xfrm>
          <a:custGeom>
            <a:avLst/>
            <a:gdLst/>
            <a:ahLst/>
            <a:cxnLst/>
            <a:rect r="r" b="b" t="t" l="l"/>
            <a:pathLst>
              <a:path h="480304" w="11301259">
                <a:moveTo>
                  <a:pt x="0" y="0"/>
                </a:moveTo>
                <a:lnTo>
                  <a:pt x="11301259" y="0"/>
                </a:lnTo>
                <a:lnTo>
                  <a:pt x="11301259" y="480304"/>
                </a:lnTo>
                <a:lnTo>
                  <a:pt x="0" y="4803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161689" y="8569271"/>
            <a:ext cx="1880211" cy="1478456"/>
          </a:xfrm>
          <a:custGeom>
            <a:avLst/>
            <a:gdLst/>
            <a:ahLst/>
            <a:cxnLst/>
            <a:rect r="r" b="b" t="t" l="l"/>
            <a:pathLst>
              <a:path h="1478456" w="1880211">
                <a:moveTo>
                  <a:pt x="0" y="0"/>
                </a:moveTo>
                <a:lnTo>
                  <a:pt x="1880211" y="0"/>
                </a:lnTo>
                <a:lnTo>
                  <a:pt x="1880211" y="1478456"/>
                </a:lnTo>
                <a:lnTo>
                  <a:pt x="0" y="14784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47625" y="451025"/>
            <a:ext cx="10412310" cy="893526"/>
          </a:xfrm>
          <a:custGeom>
            <a:avLst/>
            <a:gdLst/>
            <a:ahLst/>
            <a:cxnLst/>
            <a:rect r="r" b="b" t="t" l="l"/>
            <a:pathLst>
              <a:path h="893526" w="10412310">
                <a:moveTo>
                  <a:pt x="0" y="0"/>
                </a:moveTo>
                <a:lnTo>
                  <a:pt x="10412310" y="0"/>
                </a:lnTo>
                <a:lnTo>
                  <a:pt x="10412310" y="893526"/>
                </a:lnTo>
                <a:lnTo>
                  <a:pt x="0" y="8935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592119" y="4300357"/>
            <a:ext cx="8045251" cy="102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699">
                <a:solidFill>
                  <a:srgbClr val="0D42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51814" y="6846611"/>
            <a:ext cx="5379603" cy="45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Presented By : Karina Villanueva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6484" y="465396"/>
            <a:ext cx="9358771" cy="837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i="true" b="true">
                <a:solidFill>
                  <a:srgbClr val="EAE2D9"/>
                </a:solidFill>
                <a:latin typeface="Poppins Semi-Bold Italics"/>
                <a:ea typeface="Poppins Semi-Bold Italics"/>
                <a:cs typeface="Poppins Semi-Bold Italics"/>
                <a:sym typeface="Poppins Semi-Bold Italics"/>
              </a:rPr>
              <a:t>SUSTAINABILITY, TECHNOLOGIES AND SOCIAL INCLUSION: CHALLENGES FOR ENVIRONMENTAL SCIENCES IN THE CONTEXT OF GLOBALIZATION</a:t>
            </a:r>
          </a:p>
          <a:p>
            <a:pPr algn="l">
              <a:lnSpc>
                <a:spcPts val="804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666642" y="2695823"/>
            <a:ext cx="5366467" cy="186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21"/>
              </a:lnSpc>
              <a:spcBef>
                <a:spcPct val="0"/>
              </a:spcBef>
            </a:pPr>
            <a:r>
              <a:rPr lang="en-US" sz="8872">
                <a:solidFill>
                  <a:srgbClr val="0E4D3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WEB 11.0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1544014" y="6561740"/>
            <a:ext cx="19970585" cy="4015062"/>
          </a:xfrm>
          <a:custGeom>
            <a:avLst/>
            <a:gdLst/>
            <a:ahLst/>
            <a:cxnLst/>
            <a:rect r="r" b="b" t="t" l="l"/>
            <a:pathLst>
              <a:path h="4015062" w="19970585">
                <a:moveTo>
                  <a:pt x="19970585" y="0"/>
                </a:moveTo>
                <a:lnTo>
                  <a:pt x="0" y="0"/>
                </a:lnTo>
                <a:lnTo>
                  <a:pt x="0" y="4015062"/>
                </a:lnTo>
                <a:lnTo>
                  <a:pt x="19970585" y="4015062"/>
                </a:lnTo>
                <a:lnTo>
                  <a:pt x="199705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0807" r="-4784" b="-39001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3359820" y="-337667"/>
            <a:ext cx="5066752" cy="3677617"/>
          </a:xfrm>
          <a:custGeom>
            <a:avLst/>
            <a:gdLst/>
            <a:ahLst/>
            <a:cxnLst/>
            <a:rect r="r" b="b" t="t" l="l"/>
            <a:pathLst>
              <a:path h="3677617" w="5066752">
                <a:moveTo>
                  <a:pt x="5066751" y="3677618"/>
                </a:moveTo>
                <a:lnTo>
                  <a:pt x="0" y="3677618"/>
                </a:lnTo>
                <a:lnTo>
                  <a:pt x="0" y="0"/>
                </a:lnTo>
                <a:lnTo>
                  <a:pt x="5066751" y="0"/>
                </a:lnTo>
                <a:lnTo>
                  <a:pt x="5066751" y="36776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282953" cy="2344966"/>
          </a:xfrm>
          <a:custGeom>
            <a:avLst/>
            <a:gdLst/>
            <a:ahLst/>
            <a:cxnLst/>
            <a:rect r="r" b="b" t="t" l="l"/>
            <a:pathLst>
              <a:path h="2344966" w="3282953">
                <a:moveTo>
                  <a:pt x="0" y="0"/>
                </a:moveTo>
                <a:lnTo>
                  <a:pt x="3282953" y="0"/>
                </a:lnTo>
                <a:lnTo>
                  <a:pt x="3282953" y="2344966"/>
                </a:lnTo>
                <a:lnTo>
                  <a:pt x="0" y="23449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61689" y="8569271"/>
            <a:ext cx="1880211" cy="1478456"/>
          </a:xfrm>
          <a:custGeom>
            <a:avLst/>
            <a:gdLst/>
            <a:ahLst/>
            <a:cxnLst/>
            <a:rect r="r" b="b" t="t" l="l"/>
            <a:pathLst>
              <a:path h="1478456" w="1880211">
                <a:moveTo>
                  <a:pt x="0" y="0"/>
                </a:moveTo>
                <a:lnTo>
                  <a:pt x="1880211" y="0"/>
                </a:lnTo>
                <a:lnTo>
                  <a:pt x="1880211" y="1478456"/>
                </a:lnTo>
                <a:lnTo>
                  <a:pt x="0" y="14784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2319" y="8897872"/>
            <a:ext cx="14823722" cy="1046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27"/>
              </a:lnSpc>
            </a:pPr>
            <a:r>
              <a:rPr lang="en-US" sz="27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Autores </a:t>
            </a:r>
          </a:p>
          <a:p>
            <a:pPr algn="l">
              <a:lnSpc>
                <a:spcPts val="2727"/>
              </a:lnSpc>
            </a:pPr>
          </a:p>
          <a:p>
            <a:pPr algn="l">
              <a:lnSpc>
                <a:spcPts val="2727"/>
              </a:lnSpc>
            </a:pPr>
            <a:r>
              <a:rPr lang="en-US" sz="27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filiação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1544014" y="6561740"/>
            <a:ext cx="19970585" cy="4015062"/>
          </a:xfrm>
          <a:custGeom>
            <a:avLst/>
            <a:gdLst/>
            <a:ahLst/>
            <a:cxnLst/>
            <a:rect r="r" b="b" t="t" l="l"/>
            <a:pathLst>
              <a:path h="4015062" w="19970585">
                <a:moveTo>
                  <a:pt x="19970585" y="0"/>
                </a:moveTo>
                <a:lnTo>
                  <a:pt x="0" y="0"/>
                </a:lnTo>
                <a:lnTo>
                  <a:pt x="0" y="4015062"/>
                </a:lnTo>
                <a:lnTo>
                  <a:pt x="19970585" y="4015062"/>
                </a:lnTo>
                <a:lnTo>
                  <a:pt x="199705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0807" r="-4784" b="-39001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3359820" y="-337667"/>
            <a:ext cx="5066752" cy="3677617"/>
          </a:xfrm>
          <a:custGeom>
            <a:avLst/>
            <a:gdLst/>
            <a:ahLst/>
            <a:cxnLst/>
            <a:rect r="r" b="b" t="t" l="l"/>
            <a:pathLst>
              <a:path h="3677617" w="5066752">
                <a:moveTo>
                  <a:pt x="5066751" y="3677618"/>
                </a:moveTo>
                <a:lnTo>
                  <a:pt x="0" y="3677618"/>
                </a:lnTo>
                <a:lnTo>
                  <a:pt x="0" y="0"/>
                </a:lnTo>
                <a:lnTo>
                  <a:pt x="5066751" y="0"/>
                </a:lnTo>
                <a:lnTo>
                  <a:pt x="5066751" y="36776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770631" cy="2693308"/>
          </a:xfrm>
          <a:custGeom>
            <a:avLst/>
            <a:gdLst/>
            <a:ahLst/>
            <a:cxnLst/>
            <a:rect r="r" b="b" t="t" l="l"/>
            <a:pathLst>
              <a:path h="2693308" w="3770631">
                <a:moveTo>
                  <a:pt x="0" y="0"/>
                </a:moveTo>
                <a:lnTo>
                  <a:pt x="3770631" y="0"/>
                </a:lnTo>
                <a:lnTo>
                  <a:pt x="3770631" y="2693308"/>
                </a:lnTo>
                <a:lnTo>
                  <a:pt x="0" y="2693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61689" y="8569271"/>
            <a:ext cx="1880211" cy="1478456"/>
          </a:xfrm>
          <a:custGeom>
            <a:avLst/>
            <a:gdLst/>
            <a:ahLst/>
            <a:cxnLst/>
            <a:rect r="r" b="b" t="t" l="l"/>
            <a:pathLst>
              <a:path h="1478456" w="1880211">
                <a:moveTo>
                  <a:pt x="0" y="0"/>
                </a:moveTo>
                <a:lnTo>
                  <a:pt x="1880211" y="0"/>
                </a:lnTo>
                <a:lnTo>
                  <a:pt x="1880211" y="1478456"/>
                </a:lnTo>
                <a:lnTo>
                  <a:pt x="0" y="14784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93371" y="9258300"/>
            <a:ext cx="11301259" cy="1002987"/>
          </a:xfrm>
          <a:custGeom>
            <a:avLst/>
            <a:gdLst/>
            <a:ahLst/>
            <a:cxnLst/>
            <a:rect r="r" b="b" t="t" l="l"/>
            <a:pathLst>
              <a:path h="1002987" w="11301259">
                <a:moveTo>
                  <a:pt x="0" y="0"/>
                </a:moveTo>
                <a:lnTo>
                  <a:pt x="11301258" y="0"/>
                </a:lnTo>
                <a:lnTo>
                  <a:pt x="11301258" y="1002987"/>
                </a:lnTo>
                <a:lnTo>
                  <a:pt x="0" y="10029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28096" y="4598163"/>
            <a:ext cx="9231809" cy="324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•CLIQUE</a:t>
            </a:r>
            <a:r>
              <a:rPr lang="en-US" b="true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EM “DUPLICAR SLIDE” PARA INSERIR NOVO SLIDE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DAGv9bJS62Y</dc:identifier>
  <dcterms:modified xsi:type="dcterms:W3CDTF">2011-08-01T06:04:30Z</dcterms:modified>
  <cp:revision>1</cp:revision>
  <dc:title>Title</dc:title>
</cp:coreProperties>
</file>